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85" r:id="rId7"/>
    <p:sldId id="282" r:id="rId8"/>
    <p:sldId id="260" r:id="rId9"/>
    <p:sldId id="261" r:id="rId10"/>
    <p:sldId id="262" r:id="rId11"/>
    <p:sldId id="292" r:id="rId12"/>
    <p:sldId id="263" r:id="rId13"/>
    <p:sldId id="287" r:id="rId14"/>
    <p:sldId id="288" r:id="rId15"/>
    <p:sldId id="264" r:id="rId16"/>
    <p:sldId id="290" r:id="rId17"/>
    <p:sldId id="291" r:id="rId18"/>
    <p:sldId id="265" r:id="rId19"/>
    <p:sldId id="266" r:id="rId20"/>
    <p:sldId id="267" r:id="rId21"/>
    <p:sldId id="293" r:id="rId22"/>
    <p:sldId id="294" r:id="rId23"/>
    <p:sldId id="296" r:id="rId24"/>
    <p:sldId id="297" r:id="rId25"/>
    <p:sldId id="268" r:id="rId26"/>
    <p:sldId id="269" r:id="rId27"/>
    <p:sldId id="270" r:id="rId28"/>
    <p:sldId id="271" r:id="rId29"/>
    <p:sldId id="298" r:id="rId30"/>
    <p:sldId id="299" r:id="rId31"/>
    <p:sldId id="272" r:id="rId32"/>
    <p:sldId id="300" r:id="rId33"/>
    <p:sldId id="301" r:id="rId34"/>
    <p:sldId id="302" r:id="rId35"/>
    <p:sldId id="273" r:id="rId36"/>
    <p:sldId id="274" r:id="rId37"/>
    <p:sldId id="275" r:id="rId38"/>
    <p:sldId id="303" r:id="rId39"/>
    <p:sldId id="304" r:id="rId40"/>
    <p:sldId id="305" r:id="rId41"/>
    <p:sldId id="306" r:id="rId42"/>
    <p:sldId id="307" r:id="rId43"/>
    <p:sldId id="308" r:id="rId44"/>
    <p:sldId id="276" r:id="rId45"/>
    <p:sldId id="309" r:id="rId46"/>
    <p:sldId id="277" r:id="rId47"/>
    <p:sldId id="310" r:id="rId48"/>
    <p:sldId id="311" r:id="rId49"/>
    <p:sldId id="312" r:id="rId50"/>
    <p:sldId id="278" r:id="rId51"/>
    <p:sldId id="313" r:id="rId52"/>
    <p:sldId id="317" r:id="rId53"/>
    <p:sldId id="315" r:id="rId54"/>
    <p:sldId id="316" r:id="rId55"/>
    <p:sldId id="314" r:id="rId56"/>
    <p:sldId id="280" r:id="rId57"/>
    <p:sldId id="318" r:id="rId58"/>
    <p:sldId id="31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4660"/>
  </p:normalViewPr>
  <p:slideViewPr>
    <p:cSldViewPr snapToGrid="0">
      <p:cViewPr varScale="1">
        <p:scale>
          <a:sx n="87" d="100"/>
          <a:sy n="87"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AE85B2-50B7-4C49-9860-6B53025CAC59}"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E81FDDC1-8BBD-4D7A-9A86-14581323C0EE}">
      <dgm:prSet/>
      <dgm:spPr/>
      <dgm:t>
        <a:bodyPr/>
        <a:lstStyle/>
        <a:p>
          <a:r>
            <a:rPr lang="en-GB"/>
            <a:t>Algorithms used:</a:t>
          </a:r>
          <a:endParaRPr lang="en-US"/>
        </a:p>
      </dgm:t>
    </dgm:pt>
    <dgm:pt modelId="{6DB4D850-50D4-457F-B0D1-5107F73232EF}" type="parTrans" cxnId="{E16EAA14-4B9F-4D06-8092-B891BC0A5F43}">
      <dgm:prSet/>
      <dgm:spPr/>
      <dgm:t>
        <a:bodyPr/>
        <a:lstStyle/>
        <a:p>
          <a:endParaRPr lang="en-US"/>
        </a:p>
      </dgm:t>
    </dgm:pt>
    <dgm:pt modelId="{3CFF676A-9319-4BA1-A509-B5AD296B913A}" type="sibTrans" cxnId="{E16EAA14-4B9F-4D06-8092-B891BC0A5F43}">
      <dgm:prSet/>
      <dgm:spPr/>
      <dgm:t>
        <a:bodyPr/>
        <a:lstStyle/>
        <a:p>
          <a:endParaRPr lang="en-US"/>
        </a:p>
      </dgm:t>
    </dgm:pt>
    <dgm:pt modelId="{892F4233-2D18-4AB5-9AFC-6F59E1289391}">
      <dgm:prSet/>
      <dgm:spPr/>
      <dgm:t>
        <a:bodyPr/>
        <a:lstStyle/>
        <a:p>
          <a:r>
            <a:rPr lang="en-GB"/>
            <a:t>LinearSVC: </a:t>
          </a:r>
          <a:r>
            <a:rPr lang="en-US"/>
            <a:t>simple and effective algorithm that is often used as a baseline for other classification algorithms</a:t>
          </a:r>
        </a:p>
      </dgm:t>
    </dgm:pt>
    <dgm:pt modelId="{E3051F8F-8DFB-467A-9462-97338A8B7E63}" type="parTrans" cxnId="{CE921EAB-2BCC-4030-B55D-FAEFD33EBCE1}">
      <dgm:prSet/>
      <dgm:spPr/>
      <dgm:t>
        <a:bodyPr/>
        <a:lstStyle/>
        <a:p>
          <a:endParaRPr lang="en-US"/>
        </a:p>
      </dgm:t>
    </dgm:pt>
    <dgm:pt modelId="{3AA69971-AC0C-475A-8F33-B83E8EA53F82}" type="sibTrans" cxnId="{CE921EAB-2BCC-4030-B55D-FAEFD33EBCE1}">
      <dgm:prSet/>
      <dgm:spPr/>
      <dgm:t>
        <a:bodyPr/>
        <a:lstStyle/>
        <a:p>
          <a:endParaRPr lang="en-US"/>
        </a:p>
      </dgm:t>
    </dgm:pt>
    <dgm:pt modelId="{10396021-3F02-42CE-B4C3-076A7A6C60D4}">
      <dgm:prSet/>
      <dgm:spPr/>
      <dgm:t>
        <a:bodyPr/>
        <a:lstStyle/>
        <a:p>
          <a:r>
            <a:rPr lang="en-GB"/>
            <a:t>MultinomialNB: </a:t>
          </a:r>
          <a:r>
            <a:rPr lang="en-US"/>
            <a:t>: Multinomial naive Bayes is a probabilistic algorithm that is often used for text classification</a:t>
          </a:r>
        </a:p>
      </dgm:t>
    </dgm:pt>
    <dgm:pt modelId="{48C9969E-BB33-4152-B606-C8486576B251}" type="parTrans" cxnId="{1857AA26-D44F-456C-A454-1E716A2BE498}">
      <dgm:prSet/>
      <dgm:spPr/>
      <dgm:t>
        <a:bodyPr/>
        <a:lstStyle/>
        <a:p>
          <a:endParaRPr lang="en-US"/>
        </a:p>
      </dgm:t>
    </dgm:pt>
    <dgm:pt modelId="{E4BEC1EF-E994-4D2E-AD91-F69DA83035F0}" type="sibTrans" cxnId="{1857AA26-D44F-456C-A454-1E716A2BE498}">
      <dgm:prSet/>
      <dgm:spPr/>
      <dgm:t>
        <a:bodyPr/>
        <a:lstStyle/>
        <a:p>
          <a:endParaRPr lang="en-US"/>
        </a:p>
      </dgm:t>
    </dgm:pt>
    <dgm:pt modelId="{122D4E3F-4FA9-4360-A16B-B87D3A635F41}">
      <dgm:prSet/>
      <dgm:spPr/>
      <dgm:t>
        <a:bodyPr/>
        <a:lstStyle/>
        <a:p>
          <a:r>
            <a:rPr lang="en-GB"/>
            <a:t>Logistic Regression: </a:t>
          </a:r>
          <a:r>
            <a:rPr lang="en-US"/>
            <a:t>Logistic regression is a parametric algorithm that is often used for classification tasks.</a:t>
          </a:r>
        </a:p>
      </dgm:t>
    </dgm:pt>
    <dgm:pt modelId="{08ED9DA9-8325-4E86-B134-430EB902FEA2}" type="parTrans" cxnId="{8C15265C-32E1-4D99-B5B0-19C5C7C579FA}">
      <dgm:prSet/>
      <dgm:spPr/>
      <dgm:t>
        <a:bodyPr/>
        <a:lstStyle/>
        <a:p>
          <a:endParaRPr lang="en-US"/>
        </a:p>
      </dgm:t>
    </dgm:pt>
    <dgm:pt modelId="{9C8ED3B2-476F-46D0-B8D3-1BC46977457F}" type="sibTrans" cxnId="{8C15265C-32E1-4D99-B5B0-19C5C7C579FA}">
      <dgm:prSet/>
      <dgm:spPr/>
      <dgm:t>
        <a:bodyPr/>
        <a:lstStyle/>
        <a:p>
          <a:endParaRPr lang="en-US"/>
        </a:p>
      </dgm:t>
    </dgm:pt>
    <dgm:pt modelId="{9BFC0E3A-0407-438E-B9BE-1B369DC4C338}">
      <dgm:prSet/>
      <dgm:spPr/>
      <dgm:t>
        <a:bodyPr/>
        <a:lstStyle/>
        <a:p>
          <a:r>
            <a:rPr lang="en-GB"/>
            <a:t>KNeighborsClassifier: </a:t>
          </a:r>
          <a:r>
            <a:rPr lang="en-US"/>
            <a:t>KNN is a non-parametric algorithm that is often used for classification and regression tasks</a:t>
          </a:r>
        </a:p>
      </dgm:t>
    </dgm:pt>
    <dgm:pt modelId="{67797459-8189-4CF4-A602-A4473698488B}" type="parTrans" cxnId="{85FFB949-E851-4795-919A-920DAA109AB9}">
      <dgm:prSet/>
      <dgm:spPr/>
      <dgm:t>
        <a:bodyPr/>
        <a:lstStyle/>
        <a:p>
          <a:endParaRPr lang="en-US"/>
        </a:p>
      </dgm:t>
    </dgm:pt>
    <dgm:pt modelId="{A95F0F8C-08BA-4766-9E4C-478878557E5C}" type="sibTrans" cxnId="{85FFB949-E851-4795-919A-920DAA109AB9}">
      <dgm:prSet/>
      <dgm:spPr/>
      <dgm:t>
        <a:bodyPr/>
        <a:lstStyle/>
        <a:p>
          <a:endParaRPr lang="en-US"/>
        </a:p>
      </dgm:t>
    </dgm:pt>
    <dgm:pt modelId="{F19B0658-7891-487B-BADD-50F9E8AE0F30}">
      <dgm:prSet/>
      <dgm:spPr/>
      <dgm:t>
        <a:bodyPr/>
        <a:lstStyle/>
        <a:p>
          <a:r>
            <a:rPr lang="en-GB"/>
            <a:t>Hyperparameter tuning using GridSearchCV.</a:t>
          </a:r>
          <a:endParaRPr lang="en-US"/>
        </a:p>
      </dgm:t>
    </dgm:pt>
    <dgm:pt modelId="{9C02BE03-B757-4C64-89D1-BADF4632952C}" type="parTrans" cxnId="{D292D756-9E65-4CAD-99EF-230E1BDC85DF}">
      <dgm:prSet/>
      <dgm:spPr/>
      <dgm:t>
        <a:bodyPr/>
        <a:lstStyle/>
        <a:p>
          <a:endParaRPr lang="en-US"/>
        </a:p>
      </dgm:t>
    </dgm:pt>
    <dgm:pt modelId="{86402AAD-1C5A-4624-BC2D-EE26BD8DF1F9}" type="sibTrans" cxnId="{D292D756-9E65-4CAD-99EF-230E1BDC85DF}">
      <dgm:prSet/>
      <dgm:spPr/>
      <dgm:t>
        <a:bodyPr/>
        <a:lstStyle/>
        <a:p>
          <a:endParaRPr lang="en-US"/>
        </a:p>
      </dgm:t>
    </dgm:pt>
    <dgm:pt modelId="{C9A3FCB1-A8C7-430E-A056-C1A790C29450}" type="pres">
      <dgm:prSet presAssocID="{D0AE85B2-50B7-4C49-9860-6B53025CAC59}" presName="linear" presStyleCnt="0">
        <dgm:presLayoutVars>
          <dgm:dir/>
          <dgm:animLvl val="lvl"/>
          <dgm:resizeHandles val="exact"/>
        </dgm:presLayoutVars>
      </dgm:prSet>
      <dgm:spPr/>
    </dgm:pt>
    <dgm:pt modelId="{44BDCE46-4903-41F4-9999-41A27FC24B96}" type="pres">
      <dgm:prSet presAssocID="{E81FDDC1-8BBD-4D7A-9A86-14581323C0EE}" presName="parentLin" presStyleCnt="0"/>
      <dgm:spPr/>
    </dgm:pt>
    <dgm:pt modelId="{55D5E84E-49AC-453E-990D-4E0C3BA65FA8}" type="pres">
      <dgm:prSet presAssocID="{E81FDDC1-8BBD-4D7A-9A86-14581323C0EE}" presName="parentLeftMargin" presStyleLbl="node1" presStyleIdx="0" presStyleCnt="2"/>
      <dgm:spPr/>
    </dgm:pt>
    <dgm:pt modelId="{7C5B58DF-F744-4E53-B9F9-971AF87D7424}" type="pres">
      <dgm:prSet presAssocID="{E81FDDC1-8BBD-4D7A-9A86-14581323C0EE}" presName="parentText" presStyleLbl="node1" presStyleIdx="0" presStyleCnt="2">
        <dgm:presLayoutVars>
          <dgm:chMax val="0"/>
          <dgm:bulletEnabled val="1"/>
        </dgm:presLayoutVars>
      </dgm:prSet>
      <dgm:spPr/>
    </dgm:pt>
    <dgm:pt modelId="{E09E10E7-2DB8-4A9F-871C-F09D241E0CA9}" type="pres">
      <dgm:prSet presAssocID="{E81FDDC1-8BBD-4D7A-9A86-14581323C0EE}" presName="negativeSpace" presStyleCnt="0"/>
      <dgm:spPr/>
    </dgm:pt>
    <dgm:pt modelId="{A71A27EF-BD27-45B3-8F42-EC152E6FEDD4}" type="pres">
      <dgm:prSet presAssocID="{E81FDDC1-8BBD-4D7A-9A86-14581323C0EE}" presName="childText" presStyleLbl="conFgAcc1" presStyleIdx="0" presStyleCnt="2">
        <dgm:presLayoutVars>
          <dgm:bulletEnabled val="1"/>
        </dgm:presLayoutVars>
      </dgm:prSet>
      <dgm:spPr/>
    </dgm:pt>
    <dgm:pt modelId="{801B1D35-1E98-46E1-A664-D82CB361B3E7}" type="pres">
      <dgm:prSet presAssocID="{3CFF676A-9319-4BA1-A509-B5AD296B913A}" presName="spaceBetweenRectangles" presStyleCnt="0"/>
      <dgm:spPr/>
    </dgm:pt>
    <dgm:pt modelId="{DD4C9539-D12C-45BD-9299-CB8234A58056}" type="pres">
      <dgm:prSet presAssocID="{F19B0658-7891-487B-BADD-50F9E8AE0F30}" presName="parentLin" presStyleCnt="0"/>
      <dgm:spPr/>
    </dgm:pt>
    <dgm:pt modelId="{F39647CF-90B2-4DD9-A515-A54840DE99E7}" type="pres">
      <dgm:prSet presAssocID="{F19B0658-7891-487B-BADD-50F9E8AE0F30}" presName="parentLeftMargin" presStyleLbl="node1" presStyleIdx="0" presStyleCnt="2"/>
      <dgm:spPr/>
    </dgm:pt>
    <dgm:pt modelId="{8B530BBD-AF77-467F-8345-F38944816060}" type="pres">
      <dgm:prSet presAssocID="{F19B0658-7891-487B-BADD-50F9E8AE0F30}" presName="parentText" presStyleLbl="node1" presStyleIdx="1" presStyleCnt="2">
        <dgm:presLayoutVars>
          <dgm:chMax val="0"/>
          <dgm:bulletEnabled val="1"/>
        </dgm:presLayoutVars>
      </dgm:prSet>
      <dgm:spPr/>
    </dgm:pt>
    <dgm:pt modelId="{1BBAC565-2456-473E-B94F-3FAA1BFD9196}" type="pres">
      <dgm:prSet presAssocID="{F19B0658-7891-487B-BADD-50F9E8AE0F30}" presName="negativeSpace" presStyleCnt="0"/>
      <dgm:spPr/>
    </dgm:pt>
    <dgm:pt modelId="{48C67BA7-3CFA-4C65-B4B9-63A087794735}" type="pres">
      <dgm:prSet presAssocID="{F19B0658-7891-487B-BADD-50F9E8AE0F30}" presName="childText" presStyleLbl="conFgAcc1" presStyleIdx="1" presStyleCnt="2">
        <dgm:presLayoutVars>
          <dgm:bulletEnabled val="1"/>
        </dgm:presLayoutVars>
      </dgm:prSet>
      <dgm:spPr/>
    </dgm:pt>
  </dgm:ptLst>
  <dgm:cxnLst>
    <dgm:cxn modelId="{7A4D4908-6159-4B73-A5A1-E13AE79E3C91}" type="presOf" srcId="{F19B0658-7891-487B-BADD-50F9E8AE0F30}" destId="{F39647CF-90B2-4DD9-A515-A54840DE99E7}" srcOrd="0" destOrd="0" presId="urn:microsoft.com/office/officeart/2005/8/layout/list1"/>
    <dgm:cxn modelId="{E16EAA14-4B9F-4D06-8092-B891BC0A5F43}" srcId="{D0AE85B2-50B7-4C49-9860-6B53025CAC59}" destId="{E81FDDC1-8BBD-4D7A-9A86-14581323C0EE}" srcOrd="0" destOrd="0" parTransId="{6DB4D850-50D4-457F-B0D1-5107F73232EF}" sibTransId="{3CFF676A-9319-4BA1-A509-B5AD296B913A}"/>
    <dgm:cxn modelId="{A3126B1B-2380-4AAB-B82B-6475DB4D2A10}" type="presOf" srcId="{9BFC0E3A-0407-438E-B9BE-1B369DC4C338}" destId="{A71A27EF-BD27-45B3-8F42-EC152E6FEDD4}" srcOrd="0" destOrd="3" presId="urn:microsoft.com/office/officeart/2005/8/layout/list1"/>
    <dgm:cxn modelId="{1857AA26-D44F-456C-A454-1E716A2BE498}" srcId="{E81FDDC1-8BBD-4D7A-9A86-14581323C0EE}" destId="{10396021-3F02-42CE-B4C3-076A7A6C60D4}" srcOrd="1" destOrd="0" parTransId="{48C9969E-BB33-4152-B606-C8486576B251}" sibTransId="{E4BEC1EF-E994-4D2E-AD91-F69DA83035F0}"/>
    <dgm:cxn modelId="{8C15265C-32E1-4D99-B5B0-19C5C7C579FA}" srcId="{E81FDDC1-8BBD-4D7A-9A86-14581323C0EE}" destId="{122D4E3F-4FA9-4360-A16B-B87D3A635F41}" srcOrd="2" destOrd="0" parTransId="{08ED9DA9-8325-4E86-B134-430EB902FEA2}" sibTransId="{9C8ED3B2-476F-46D0-B8D3-1BC46977457F}"/>
    <dgm:cxn modelId="{96FA1743-72CC-4899-805C-004716D21A0A}" type="presOf" srcId="{E81FDDC1-8BBD-4D7A-9A86-14581323C0EE}" destId="{7C5B58DF-F744-4E53-B9F9-971AF87D7424}" srcOrd="1" destOrd="0" presId="urn:microsoft.com/office/officeart/2005/8/layout/list1"/>
    <dgm:cxn modelId="{71013865-AE4C-4F4A-9A21-1D414953F213}" type="presOf" srcId="{892F4233-2D18-4AB5-9AFC-6F59E1289391}" destId="{A71A27EF-BD27-45B3-8F42-EC152E6FEDD4}" srcOrd="0" destOrd="0" presId="urn:microsoft.com/office/officeart/2005/8/layout/list1"/>
    <dgm:cxn modelId="{85FFB949-E851-4795-919A-920DAA109AB9}" srcId="{E81FDDC1-8BBD-4D7A-9A86-14581323C0EE}" destId="{9BFC0E3A-0407-438E-B9BE-1B369DC4C338}" srcOrd="3" destOrd="0" parTransId="{67797459-8189-4CF4-A602-A4473698488B}" sibTransId="{A95F0F8C-08BA-4766-9E4C-478878557E5C}"/>
    <dgm:cxn modelId="{D292D756-9E65-4CAD-99EF-230E1BDC85DF}" srcId="{D0AE85B2-50B7-4C49-9860-6B53025CAC59}" destId="{F19B0658-7891-487B-BADD-50F9E8AE0F30}" srcOrd="1" destOrd="0" parTransId="{9C02BE03-B757-4C64-89D1-BADF4632952C}" sibTransId="{86402AAD-1C5A-4624-BC2D-EE26BD8DF1F9}"/>
    <dgm:cxn modelId="{4D3EE88F-217C-483E-9D71-9041CF18E8A4}" type="presOf" srcId="{E81FDDC1-8BBD-4D7A-9A86-14581323C0EE}" destId="{55D5E84E-49AC-453E-990D-4E0C3BA65FA8}" srcOrd="0" destOrd="0" presId="urn:microsoft.com/office/officeart/2005/8/layout/list1"/>
    <dgm:cxn modelId="{10A84F97-C97E-40F7-8DE9-071FDAF73273}" type="presOf" srcId="{122D4E3F-4FA9-4360-A16B-B87D3A635F41}" destId="{A71A27EF-BD27-45B3-8F42-EC152E6FEDD4}" srcOrd="0" destOrd="2" presId="urn:microsoft.com/office/officeart/2005/8/layout/list1"/>
    <dgm:cxn modelId="{EE22FDA2-E188-42CB-BF12-4B4EDF351A3B}" type="presOf" srcId="{F19B0658-7891-487B-BADD-50F9E8AE0F30}" destId="{8B530BBD-AF77-467F-8345-F38944816060}" srcOrd="1" destOrd="0" presId="urn:microsoft.com/office/officeart/2005/8/layout/list1"/>
    <dgm:cxn modelId="{CE921EAB-2BCC-4030-B55D-FAEFD33EBCE1}" srcId="{E81FDDC1-8BBD-4D7A-9A86-14581323C0EE}" destId="{892F4233-2D18-4AB5-9AFC-6F59E1289391}" srcOrd="0" destOrd="0" parTransId="{E3051F8F-8DFB-467A-9462-97338A8B7E63}" sibTransId="{3AA69971-AC0C-475A-8F33-B83E8EA53F82}"/>
    <dgm:cxn modelId="{A1770BBA-F75A-49DC-A70D-143BD8D913FE}" type="presOf" srcId="{D0AE85B2-50B7-4C49-9860-6B53025CAC59}" destId="{C9A3FCB1-A8C7-430E-A056-C1A790C29450}" srcOrd="0" destOrd="0" presId="urn:microsoft.com/office/officeart/2005/8/layout/list1"/>
    <dgm:cxn modelId="{2CFF5FFA-952D-4B41-9F4D-52562E6EF2F6}" type="presOf" srcId="{10396021-3F02-42CE-B4C3-076A7A6C60D4}" destId="{A71A27EF-BD27-45B3-8F42-EC152E6FEDD4}" srcOrd="0" destOrd="1" presId="urn:microsoft.com/office/officeart/2005/8/layout/list1"/>
    <dgm:cxn modelId="{92AB3DDD-73B0-4FD5-9AAC-DDBBE1774700}" type="presParOf" srcId="{C9A3FCB1-A8C7-430E-A056-C1A790C29450}" destId="{44BDCE46-4903-41F4-9999-41A27FC24B96}" srcOrd="0" destOrd="0" presId="urn:microsoft.com/office/officeart/2005/8/layout/list1"/>
    <dgm:cxn modelId="{DBA5F7B0-0D9B-40D0-A346-7085F1D3B926}" type="presParOf" srcId="{44BDCE46-4903-41F4-9999-41A27FC24B96}" destId="{55D5E84E-49AC-453E-990D-4E0C3BA65FA8}" srcOrd="0" destOrd="0" presId="urn:microsoft.com/office/officeart/2005/8/layout/list1"/>
    <dgm:cxn modelId="{BD641559-5FDD-4822-843D-D83F1A7F0950}" type="presParOf" srcId="{44BDCE46-4903-41F4-9999-41A27FC24B96}" destId="{7C5B58DF-F744-4E53-B9F9-971AF87D7424}" srcOrd="1" destOrd="0" presId="urn:microsoft.com/office/officeart/2005/8/layout/list1"/>
    <dgm:cxn modelId="{54D1E78B-22FA-46ED-9C41-2F9AB39ECCF4}" type="presParOf" srcId="{C9A3FCB1-A8C7-430E-A056-C1A790C29450}" destId="{E09E10E7-2DB8-4A9F-871C-F09D241E0CA9}" srcOrd="1" destOrd="0" presId="urn:microsoft.com/office/officeart/2005/8/layout/list1"/>
    <dgm:cxn modelId="{4AF070E9-AE6D-4CE4-AFCE-D8BAB73EA1E9}" type="presParOf" srcId="{C9A3FCB1-A8C7-430E-A056-C1A790C29450}" destId="{A71A27EF-BD27-45B3-8F42-EC152E6FEDD4}" srcOrd="2" destOrd="0" presId="urn:microsoft.com/office/officeart/2005/8/layout/list1"/>
    <dgm:cxn modelId="{749165C2-3EEB-4944-9C51-F1B634D65C92}" type="presParOf" srcId="{C9A3FCB1-A8C7-430E-A056-C1A790C29450}" destId="{801B1D35-1E98-46E1-A664-D82CB361B3E7}" srcOrd="3" destOrd="0" presId="urn:microsoft.com/office/officeart/2005/8/layout/list1"/>
    <dgm:cxn modelId="{9982B0BD-84B3-41BD-96FE-503AF2206AC0}" type="presParOf" srcId="{C9A3FCB1-A8C7-430E-A056-C1A790C29450}" destId="{DD4C9539-D12C-45BD-9299-CB8234A58056}" srcOrd="4" destOrd="0" presId="urn:microsoft.com/office/officeart/2005/8/layout/list1"/>
    <dgm:cxn modelId="{558400A8-0D43-4D36-B4BF-B37A8A6C72AA}" type="presParOf" srcId="{DD4C9539-D12C-45BD-9299-CB8234A58056}" destId="{F39647CF-90B2-4DD9-A515-A54840DE99E7}" srcOrd="0" destOrd="0" presId="urn:microsoft.com/office/officeart/2005/8/layout/list1"/>
    <dgm:cxn modelId="{DDF97170-3785-49A4-B2F1-151F0475577A}" type="presParOf" srcId="{DD4C9539-D12C-45BD-9299-CB8234A58056}" destId="{8B530BBD-AF77-467F-8345-F38944816060}" srcOrd="1" destOrd="0" presId="urn:microsoft.com/office/officeart/2005/8/layout/list1"/>
    <dgm:cxn modelId="{2FADD334-E8A6-4232-886A-A5ED3E63B530}" type="presParOf" srcId="{C9A3FCB1-A8C7-430E-A056-C1A790C29450}" destId="{1BBAC565-2456-473E-B94F-3FAA1BFD9196}" srcOrd="5" destOrd="0" presId="urn:microsoft.com/office/officeart/2005/8/layout/list1"/>
    <dgm:cxn modelId="{23EE7510-2F3D-415D-9DCF-9C71A85428BF}" type="presParOf" srcId="{C9A3FCB1-A8C7-430E-A056-C1A790C29450}" destId="{48C67BA7-3CFA-4C65-B4B9-63A08779473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9E8BC6-BF4C-4082-AC2B-0815D2FF9D4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9258C0-24E7-4ECB-B04B-D889BBC22351}">
      <dgm:prSet/>
      <dgm:spPr/>
      <dgm:t>
        <a:bodyPr/>
        <a:lstStyle/>
        <a:p>
          <a:r>
            <a:rPr lang="en-GB"/>
            <a:t>Algorithms: Three clustering algorithms used - Agglomerative Clustering, DBSCAN, and K-Means.</a:t>
          </a:r>
          <a:endParaRPr lang="en-US"/>
        </a:p>
      </dgm:t>
    </dgm:pt>
    <dgm:pt modelId="{A085C028-D0DB-499D-996D-89BC8FE62E7A}" type="parTrans" cxnId="{6A872589-B9AD-46C8-B2F6-A1A726C7D678}">
      <dgm:prSet/>
      <dgm:spPr/>
      <dgm:t>
        <a:bodyPr/>
        <a:lstStyle/>
        <a:p>
          <a:endParaRPr lang="en-US"/>
        </a:p>
      </dgm:t>
    </dgm:pt>
    <dgm:pt modelId="{8E80EBCE-F09B-409C-AD18-7FFE464C4160}" type="sibTrans" cxnId="{6A872589-B9AD-46C8-B2F6-A1A726C7D678}">
      <dgm:prSet/>
      <dgm:spPr/>
      <dgm:t>
        <a:bodyPr/>
        <a:lstStyle/>
        <a:p>
          <a:endParaRPr lang="en-US"/>
        </a:p>
      </dgm:t>
    </dgm:pt>
    <dgm:pt modelId="{5A9C1B04-7E51-476C-B4D6-3F47F80F5E93}">
      <dgm:prSet/>
      <dgm:spPr/>
      <dgm:t>
        <a:bodyPr/>
        <a:lstStyle/>
        <a:p>
          <a:r>
            <a:rPr lang="en-GB"/>
            <a:t>Evaluation Metrics: Metrics used to assess clustering quality - WCSS, BCSS, Silhouette Score, and Davies-Bouldin Score.</a:t>
          </a:r>
          <a:endParaRPr lang="en-US"/>
        </a:p>
      </dgm:t>
    </dgm:pt>
    <dgm:pt modelId="{CECAC5EB-434E-4E9B-82E5-D955F2E2B8AE}" type="parTrans" cxnId="{32CA57EC-E365-46B4-A0CA-BEA575245B94}">
      <dgm:prSet/>
      <dgm:spPr/>
      <dgm:t>
        <a:bodyPr/>
        <a:lstStyle/>
        <a:p>
          <a:endParaRPr lang="en-US"/>
        </a:p>
      </dgm:t>
    </dgm:pt>
    <dgm:pt modelId="{C7B45A90-8DCA-4D75-B770-CEFC6815DCD2}" type="sibTrans" cxnId="{32CA57EC-E365-46B4-A0CA-BEA575245B94}">
      <dgm:prSet/>
      <dgm:spPr/>
      <dgm:t>
        <a:bodyPr/>
        <a:lstStyle/>
        <a:p>
          <a:endParaRPr lang="en-US"/>
        </a:p>
      </dgm:t>
    </dgm:pt>
    <dgm:pt modelId="{B67A711F-8373-4E08-91DA-8D5D5DA576F9}" type="pres">
      <dgm:prSet presAssocID="{619E8BC6-BF4C-4082-AC2B-0815D2FF9D42}" presName="linear" presStyleCnt="0">
        <dgm:presLayoutVars>
          <dgm:animLvl val="lvl"/>
          <dgm:resizeHandles val="exact"/>
        </dgm:presLayoutVars>
      </dgm:prSet>
      <dgm:spPr/>
    </dgm:pt>
    <dgm:pt modelId="{34FD818E-D701-497D-B290-0E058B6D14D1}" type="pres">
      <dgm:prSet presAssocID="{DA9258C0-24E7-4ECB-B04B-D889BBC22351}" presName="parentText" presStyleLbl="node1" presStyleIdx="0" presStyleCnt="2">
        <dgm:presLayoutVars>
          <dgm:chMax val="0"/>
          <dgm:bulletEnabled val="1"/>
        </dgm:presLayoutVars>
      </dgm:prSet>
      <dgm:spPr/>
    </dgm:pt>
    <dgm:pt modelId="{D4BA8CC8-4AC3-4347-B5A7-862C3D3B4113}" type="pres">
      <dgm:prSet presAssocID="{8E80EBCE-F09B-409C-AD18-7FFE464C4160}" presName="spacer" presStyleCnt="0"/>
      <dgm:spPr/>
    </dgm:pt>
    <dgm:pt modelId="{1A1D9F6B-8F9E-4FDD-B18B-E862DC18B861}" type="pres">
      <dgm:prSet presAssocID="{5A9C1B04-7E51-476C-B4D6-3F47F80F5E93}" presName="parentText" presStyleLbl="node1" presStyleIdx="1" presStyleCnt="2">
        <dgm:presLayoutVars>
          <dgm:chMax val="0"/>
          <dgm:bulletEnabled val="1"/>
        </dgm:presLayoutVars>
      </dgm:prSet>
      <dgm:spPr/>
    </dgm:pt>
  </dgm:ptLst>
  <dgm:cxnLst>
    <dgm:cxn modelId="{D38FDC40-BCB3-4324-B6EE-83E9ABD0D757}" type="presOf" srcId="{DA9258C0-24E7-4ECB-B04B-D889BBC22351}" destId="{34FD818E-D701-497D-B290-0E058B6D14D1}" srcOrd="0" destOrd="0" presId="urn:microsoft.com/office/officeart/2005/8/layout/vList2"/>
    <dgm:cxn modelId="{DE3DAA65-2406-4FF1-9479-1AA27C33E8A9}" type="presOf" srcId="{619E8BC6-BF4C-4082-AC2B-0815D2FF9D42}" destId="{B67A711F-8373-4E08-91DA-8D5D5DA576F9}" srcOrd="0" destOrd="0" presId="urn:microsoft.com/office/officeart/2005/8/layout/vList2"/>
    <dgm:cxn modelId="{6A872589-B9AD-46C8-B2F6-A1A726C7D678}" srcId="{619E8BC6-BF4C-4082-AC2B-0815D2FF9D42}" destId="{DA9258C0-24E7-4ECB-B04B-D889BBC22351}" srcOrd="0" destOrd="0" parTransId="{A085C028-D0DB-499D-996D-89BC8FE62E7A}" sibTransId="{8E80EBCE-F09B-409C-AD18-7FFE464C4160}"/>
    <dgm:cxn modelId="{8DC308B0-220B-4106-8D56-69881D58009B}" type="presOf" srcId="{5A9C1B04-7E51-476C-B4D6-3F47F80F5E93}" destId="{1A1D9F6B-8F9E-4FDD-B18B-E862DC18B861}" srcOrd="0" destOrd="0" presId="urn:microsoft.com/office/officeart/2005/8/layout/vList2"/>
    <dgm:cxn modelId="{32CA57EC-E365-46B4-A0CA-BEA575245B94}" srcId="{619E8BC6-BF4C-4082-AC2B-0815D2FF9D42}" destId="{5A9C1B04-7E51-476C-B4D6-3F47F80F5E93}" srcOrd="1" destOrd="0" parTransId="{CECAC5EB-434E-4E9B-82E5-D955F2E2B8AE}" sibTransId="{C7B45A90-8DCA-4D75-B770-CEFC6815DCD2}"/>
    <dgm:cxn modelId="{AB47D26E-B073-47AA-B1E6-7E4EDFA6C4BE}" type="presParOf" srcId="{B67A711F-8373-4E08-91DA-8D5D5DA576F9}" destId="{34FD818E-D701-497D-B290-0E058B6D14D1}" srcOrd="0" destOrd="0" presId="urn:microsoft.com/office/officeart/2005/8/layout/vList2"/>
    <dgm:cxn modelId="{E926DC83-957F-4C9E-9A4C-6689672D5267}" type="presParOf" srcId="{B67A711F-8373-4E08-91DA-8D5D5DA576F9}" destId="{D4BA8CC8-4AC3-4347-B5A7-862C3D3B4113}" srcOrd="1" destOrd="0" presId="urn:microsoft.com/office/officeart/2005/8/layout/vList2"/>
    <dgm:cxn modelId="{F0642F01-C1CA-41D1-B3A9-99A4E785003A}" type="presParOf" srcId="{B67A711F-8373-4E08-91DA-8D5D5DA576F9}" destId="{1A1D9F6B-8F9E-4FDD-B18B-E862DC18B86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C70037-9E55-480B-9AED-774FBE766258}"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26C967B-D3D3-44E4-8EEF-9A0D0FBBE688}">
      <dgm:prSet/>
      <dgm:spPr/>
      <dgm:t>
        <a:bodyPr/>
        <a:lstStyle/>
        <a:p>
          <a:pPr>
            <a:defRPr b="1"/>
          </a:pPr>
          <a:r>
            <a:rPr lang="en-US"/>
            <a:t>This is a partitional clustering algorithm that works by grouping data points into k clusters. </a:t>
          </a:r>
        </a:p>
      </dgm:t>
    </dgm:pt>
    <dgm:pt modelId="{4F22BEB8-0E16-4EF1-8093-208CAF752428}" type="parTrans" cxnId="{01B91A09-2DA8-445D-82FC-633E04425856}">
      <dgm:prSet/>
      <dgm:spPr/>
      <dgm:t>
        <a:bodyPr/>
        <a:lstStyle/>
        <a:p>
          <a:endParaRPr lang="en-US"/>
        </a:p>
      </dgm:t>
    </dgm:pt>
    <dgm:pt modelId="{D626E04D-4B87-47D4-B49F-863D44D31B60}" type="sibTrans" cxnId="{01B91A09-2DA8-445D-82FC-633E04425856}">
      <dgm:prSet/>
      <dgm:spPr/>
      <dgm:t>
        <a:bodyPr/>
        <a:lstStyle/>
        <a:p>
          <a:endParaRPr lang="en-US"/>
        </a:p>
      </dgm:t>
    </dgm:pt>
    <dgm:pt modelId="{D801BF9B-0F4E-42AE-A80B-B2FC425C91B5}">
      <dgm:prSet/>
      <dgm:spPr/>
      <dgm:t>
        <a:bodyPr/>
        <a:lstStyle/>
        <a:p>
          <a:pPr>
            <a:defRPr b="1"/>
          </a:pPr>
          <a:r>
            <a:rPr lang="en-US"/>
            <a:t>The default parameters for K-Means are:</a:t>
          </a:r>
        </a:p>
      </dgm:t>
    </dgm:pt>
    <dgm:pt modelId="{0A668666-7033-4198-884C-1E0120C93624}" type="parTrans" cxnId="{AD20CCF3-66B3-4994-8483-D0829BCED95C}">
      <dgm:prSet/>
      <dgm:spPr/>
      <dgm:t>
        <a:bodyPr/>
        <a:lstStyle/>
        <a:p>
          <a:endParaRPr lang="en-US"/>
        </a:p>
      </dgm:t>
    </dgm:pt>
    <dgm:pt modelId="{61324C28-D6A1-4A59-A229-144F4FFB6E42}" type="sibTrans" cxnId="{AD20CCF3-66B3-4994-8483-D0829BCED95C}">
      <dgm:prSet/>
      <dgm:spPr/>
      <dgm:t>
        <a:bodyPr/>
        <a:lstStyle/>
        <a:p>
          <a:endParaRPr lang="en-US"/>
        </a:p>
      </dgm:t>
    </dgm:pt>
    <dgm:pt modelId="{E33C5F65-D429-4F23-8C03-C0ABDED67162}">
      <dgm:prSet/>
      <dgm:spPr/>
      <dgm:t>
        <a:bodyPr/>
        <a:lstStyle/>
        <a:p>
          <a:r>
            <a:rPr lang="en-US" dirty="0" err="1"/>
            <a:t>n_clusters</a:t>
          </a:r>
          <a:r>
            <a:rPr lang="en-US" dirty="0"/>
            <a:t>: The number of clusters to be created = 4.</a:t>
          </a:r>
        </a:p>
      </dgm:t>
    </dgm:pt>
    <dgm:pt modelId="{84C16ECA-3CD4-46B3-A49A-1C0867401593}" type="parTrans" cxnId="{BD78E659-45E8-4AA0-B3E1-8D13963F7D88}">
      <dgm:prSet/>
      <dgm:spPr/>
      <dgm:t>
        <a:bodyPr/>
        <a:lstStyle/>
        <a:p>
          <a:endParaRPr lang="en-US"/>
        </a:p>
      </dgm:t>
    </dgm:pt>
    <dgm:pt modelId="{748F6804-86D2-4127-8F03-0F2397400D05}" type="sibTrans" cxnId="{BD78E659-45E8-4AA0-B3E1-8D13963F7D88}">
      <dgm:prSet/>
      <dgm:spPr/>
      <dgm:t>
        <a:bodyPr/>
        <a:lstStyle/>
        <a:p>
          <a:endParaRPr lang="en-US"/>
        </a:p>
      </dgm:t>
    </dgm:pt>
    <dgm:pt modelId="{BF6DBB28-E651-4370-941F-0A9DCE5A7D6F}">
      <dgm:prSet/>
      <dgm:spPr/>
      <dgm:t>
        <a:bodyPr/>
        <a:lstStyle/>
        <a:p>
          <a:r>
            <a:rPr lang="en-US" dirty="0" err="1"/>
            <a:t>init</a:t>
          </a:r>
          <a:r>
            <a:rPr lang="en-US" dirty="0"/>
            <a:t>: The method used to initialize the cluster centroids. The default initialization method is random = 10.</a:t>
          </a:r>
        </a:p>
      </dgm:t>
    </dgm:pt>
    <dgm:pt modelId="{92AB6BFB-CDD2-4828-B3BE-7306A4F2243E}" type="parTrans" cxnId="{3ACCE075-8C39-4FA2-A34A-86E3FFAFFB77}">
      <dgm:prSet/>
      <dgm:spPr/>
      <dgm:t>
        <a:bodyPr/>
        <a:lstStyle/>
        <a:p>
          <a:endParaRPr lang="en-US"/>
        </a:p>
      </dgm:t>
    </dgm:pt>
    <dgm:pt modelId="{7767D5D5-BD3C-496E-AD6C-7655063CC56E}" type="sibTrans" cxnId="{3ACCE075-8C39-4FA2-A34A-86E3FFAFFB77}">
      <dgm:prSet/>
      <dgm:spPr/>
      <dgm:t>
        <a:bodyPr/>
        <a:lstStyle/>
        <a:p>
          <a:endParaRPr lang="en-US"/>
        </a:p>
      </dgm:t>
    </dgm:pt>
    <dgm:pt modelId="{C3EFDA73-0B69-43C4-9604-24F22B6B24A8}">
      <dgm:prSet/>
      <dgm:spPr/>
      <dgm:t>
        <a:bodyPr/>
        <a:lstStyle/>
        <a:p>
          <a:r>
            <a:rPr lang="en-US"/>
            <a:t>n_init: The number of times the K-Means algorithm is run with different random initializations. The best model is then chosen based on the inertia score.</a:t>
          </a:r>
        </a:p>
      </dgm:t>
    </dgm:pt>
    <dgm:pt modelId="{BE2898D3-50DD-4C58-B56F-F61DDCDA3928}" type="parTrans" cxnId="{62E8319E-79E5-4015-BE2F-264FCB39D23A}">
      <dgm:prSet/>
      <dgm:spPr/>
      <dgm:t>
        <a:bodyPr/>
        <a:lstStyle/>
        <a:p>
          <a:endParaRPr lang="en-US"/>
        </a:p>
      </dgm:t>
    </dgm:pt>
    <dgm:pt modelId="{8F91365B-5424-4E14-921E-9D711B911B6D}" type="sibTrans" cxnId="{62E8319E-79E5-4015-BE2F-264FCB39D23A}">
      <dgm:prSet/>
      <dgm:spPr/>
      <dgm:t>
        <a:bodyPr/>
        <a:lstStyle/>
        <a:p>
          <a:endParaRPr lang="en-US"/>
        </a:p>
      </dgm:t>
    </dgm:pt>
    <dgm:pt modelId="{A89DBCD4-E83E-4BEC-ACE0-D945FC4A8B84}" type="pres">
      <dgm:prSet presAssocID="{DAC70037-9E55-480B-9AED-774FBE766258}" presName="root" presStyleCnt="0">
        <dgm:presLayoutVars>
          <dgm:dir/>
          <dgm:resizeHandles val="exact"/>
        </dgm:presLayoutVars>
      </dgm:prSet>
      <dgm:spPr/>
    </dgm:pt>
    <dgm:pt modelId="{45FB581E-59AE-44F9-8789-9DF120D08CF9}" type="pres">
      <dgm:prSet presAssocID="{826C967B-D3D3-44E4-8EEF-9A0D0FBBE688}" presName="compNode" presStyleCnt="0"/>
      <dgm:spPr/>
    </dgm:pt>
    <dgm:pt modelId="{792D5526-9564-42C6-9D55-C503BB93E37C}" type="pres">
      <dgm:prSet presAssocID="{826C967B-D3D3-44E4-8EEF-9A0D0FBBE6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F04314E6-4662-48A3-8941-554650DF303F}" type="pres">
      <dgm:prSet presAssocID="{826C967B-D3D3-44E4-8EEF-9A0D0FBBE688}" presName="iconSpace" presStyleCnt="0"/>
      <dgm:spPr/>
    </dgm:pt>
    <dgm:pt modelId="{F90EF188-3277-4D13-86B5-E8893C026940}" type="pres">
      <dgm:prSet presAssocID="{826C967B-D3D3-44E4-8EEF-9A0D0FBBE688}" presName="parTx" presStyleLbl="revTx" presStyleIdx="0" presStyleCnt="4">
        <dgm:presLayoutVars>
          <dgm:chMax val="0"/>
          <dgm:chPref val="0"/>
        </dgm:presLayoutVars>
      </dgm:prSet>
      <dgm:spPr/>
    </dgm:pt>
    <dgm:pt modelId="{E8478505-5174-4668-98F3-16C277D2F623}" type="pres">
      <dgm:prSet presAssocID="{826C967B-D3D3-44E4-8EEF-9A0D0FBBE688}" presName="txSpace" presStyleCnt="0"/>
      <dgm:spPr/>
    </dgm:pt>
    <dgm:pt modelId="{44174A74-5953-4EAB-866A-FB0D639EA350}" type="pres">
      <dgm:prSet presAssocID="{826C967B-D3D3-44E4-8EEF-9A0D0FBBE688}" presName="desTx" presStyleLbl="revTx" presStyleIdx="1" presStyleCnt="4">
        <dgm:presLayoutVars/>
      </dgm:prSet>
      <dgm:spPr/>
    </dgm:pt>
    <dgm:pt modelId="{7A1E4A6E-8B37-43CB-A4D3-FFD6B6B376DF}" type="pres">
      <dgm:prSet presAssocID="{D626E04D-4B87-47D4-B49F-863D44D31B60}" presName="sibTrans" presStyleCnt="0"/>
      <dgm:spPr/>
    </dgm:pt>
    <dgm:pt modelId="{AD6B24C2-1F25-4ECF-A30E-1C080A0E322A}" type="pres">
      <dgm:prSet presAssocID="{D801BF9B-0F4E-42AE-A80B-B2FC425C91B5}" presName="compNode" presStyleCnt="0"/>
      <dgm:spPr/>
    </dgm:pt>
    <dgm:pt modelId="{9A264177-7D31-42A9-B6EB-C26226F2D6DD}" type="pres">
      <dgm:prSet presAssocID="{D801BF9B-0F4E-42AE-A80B-B2FC425C91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6184842-707D-4813-8E63-75A0B40886DB}" type="pres">
      <dgm:prSet presAssocID="{D801BF9B-0F4E-42AE-A80B-B2FC425C91B5}" presName="iconSpace" presStyleCnt="0"/>
      <dgm:spPr/>
    </dgm:pt>
    <dgm:pt modelId="{D585A4DA-1D9D-4602-B59E-7FC88174923B}" type="pres">
      <dgm:prSet presAssocID="{D801BF9B-0F4E-42AE-A80B-B2FC425C91B5}" presName="parTx" presStyleLbl="revTx" presStyleIdx="2" presStyleCnt="4">
        <dgm:presLayoutVars>
          <dgm:chMax val="0"/>
          <dgm:chPref val="0"/>
        </dgm:presLayoutVars>
      </dgm:prSet>
      <dgm:spPr/>
    </dgm:pt>
    <dgm:pt modelId="{32C808A5-A390-46DF-8F64-5D2598D57F64}" type="pres">
      <dgm:prSet presAssocID="{D801BF9B-0F4E-42AE-A80B-B2FC425C91B5}" presName="txSpace" presStyleCnt="0"/>
      <dgm:spPr/>
    </dgm:pt>
    <dgm:pt modelId="{7D701889-8799-4EC4-A03F-072EFBB5C9E2}" type="pres">
      <dgm:prSet presAssocID="{D801BF9B-0F4E-42AE-A80B-B2FC425C91B5}" presName="desTx" presStyleLbl="revTx" presStyleIdx="3" presStyleCnt="4">
        <dgm:presLayoutVars/>
      </dgm:prSet>
      <dgm:spPr/>
    </dgm:pt>
  </dgm:ptLst>
  <dgm:cxnLst>
    <dgm:cxn modelId="{01B91A09-2DA8-445D-82FC-633E04425856}" srcId="{DAC70037-9E55-480B-9AED-774FBE766258}" destId="{826C967B-D3D3-44E4-8EEF-9A0D0FBBE688}" srcOrd="0" destOrd="0" parTransId="{4F22BEB8-0E16-4EF1-8093-208CAF752428}" sibTransId="{D626E04D-4B87-47D4-B49F-863D44D31B60}"/>
    <dgm:cxn modelId="{F6566837-7655-4F54-A678-198E1CF1DC0E}" type="presOf" srcId="{E33C5F65-D429-4F23-8C03-C0ABDED67162}" destId="{7D701889-8799-4EC4-A03F-072EFBB5C9E2}" srcOrd="0" destOrd="0" presId="urn:microsoft.com/office/officeart/2018/2/layout/IconLabelDescriptionList"/>
    <dgm:cxn modelId="{C9414668-1F60-4916-90E7-952E82ECAE2C}" type="presOf" srcId="{BF6DBB28-E651-4370-941F-0A9DCE5A7D6F}" destId="{7D701889-8799-4EC4-A03F-072EFBB5C9E2}" srcOrd="0" destOrd="1" presId="urn:microsoft.com/office/officeart/2018/2/layout/IconLabelDescriptionList"/>
    <dgm:cxn modelId="{8358C554-E06F-432D-8258-9FEA3238B3D9}" type="presOf" srcId="{826C967B-D3D3-44E4-8EEF-9A0D0FBBE688}" destId="{F90EF188-3277-4D13-86B5-E8893C026940}" srcOrd="0" destOrd="0" presId="urn:microsoft.com/office/officeart/2018/2/layout/IconLabelDescriptionList"/>
    <dgm:cxn modelId="{3ACCE075-8C39-4FA2-A34A-86E3FFAFFB77}" srcId="{D801BF9B-0F4E-42AE-A80B-B2FC425C91B5}" destId="{BF6DBB28-E651-4370-941F-0A9DCE5A7D6F}" srcOrd="1" destOrd="0" parTransId="{92AB6BFB-CDD2-4828-B3BE-7306A4F2243E}" sibTransId="{7767D5D5-BD3C-496E-AD6C-7655063CC56E}"/>
    <dgm:cxn modelId="{BD78E659-45E8-4AA0-B3E1-8D13963F7D88}" srcId="{D801BF9B-0F4E-42AE-A80B-B2FC425C91B5}" destId="{E33C5F65-D429-4F23-8C03-C0ABDED67162}" srcOrd="0" destOrd="0" parTransId="{84C16ECA-3CD4-46B3-A49A-1C0867401593}" sibTransId="{748F6804-86D2-4127-8F03-0F2397400D05}"/>
    <dgm:cxn modelId="{6386FB8E-CC2C-444D-B3BD-C5D073B7B0A2}" type="presOf" srcId="{DAC70037-9E55-480B-9AED-774FBE766258}" destId="{A89DBCD4-E83E-4BEC-ACE0-D945FC4A8B84}" srcOrd="0" destOrd="0" presId="urn:microsoft.com/office/officeart/2018/2/layout/IconLabelDescriptionList"/>
    <dgm:cxn modelId="{4608B594-54FA-4F1B-81B4-234B008F9EFB}" type="presOf" srcId="{D801BF9B-0F4E-42AE-A80B-B2FC425C91B5}" destId="{D585A4DA-1D9D-4602-B59E-7FC88174923B}" srcOrd="0" destOrd="0" presId="urn:microsoft.com/office/officeart/2018/2/layout/IconLabelDescriptionList"/>
    <dgm:cxn modelId="{62E8319E-79E5-4015-BE2F-264FCB39D23A}" srcId="{D801BF9B-0F4E-42AE-A80B-B2FC425C91B5}" destId="{C3EFDA73-0B69-43C4-9604-24F22B6B24A8}" srcOrd="2" destOrd="0" parTransId="{BE2898D3-50DD-4C58-B56F-F61DDCDA3928}" sibTransId="{8F91365B-5424-4E14-921E-9D711B911B6D}"/>
    <dgm:cxn modelId="{A307C3EE-F2EA-4376-AA21-F20D18587516}" type="presOf" srcId="{C3EFDA73-0B69-43C4-9604-24F22B6B24A8}" destId="{7D701889-8799-4EC4-A03F-072EFBB5C9E2}" srcOrd="0" destOrd="2" presId="urn:microsoft.com/office/officeart/2018/2/layout/IconLabelDescriptionList"/>
    <dgm:cxn modelId="{AD20CCF3-66B3-4994-8483-D0829BCED95C}" srcId="{DAC70037-9E55-480B-9AED-774FBE766258}" destId="{D801BF9B-0F4E-42AE-A80B-B2FC425C91B5}" srcOrd="1" destOrd="0" parTransId="{0A668666-7033-4198-884C-1E0120C93624}" sibTransId="{61324C28-D6A1-4A59-A229-144F4FFB6E42}"/>
    <dgm:cxn modelId="{46545110-D0BF-4EE9-BB4C-31C07D2AF1FD}" type="presParOf" srcId="{A89DBCD4-E83E-4BEC-ACE0-D945FC4A8B84}" destId="{45FB581E-59AE-44F9-8789-9DF120D08CF9}" srcOrd="0" destOrd="0" presId="urn:microsoft.com/office/officeart/2018/2/layout/IconLabelDescriptionList"/>
    <dgm:cxn modelId="{1F40A4C3-FEFA-480D-9051-9A8D9E541DF9}" type="presParOf" srcId="{45FB581E-59AE-44F9-8789-9DF120D08CF9}" destId="{792D5526-9564-42C6-9D55-C503BB93E37C}" srcOrd="0" destOrd="0" presId="urn:microsoft.com/office/officeart/2018/2/layout/IconLabelDescriptionList"/>
    <dgm:cxn modelId="{5712568C-557D-4338-8329-7444E9F0D34D}" type="presParOf" srcId="{45FB581E-59AE-44F9-8789-9DF120D08CF9}" destId="{F04314E6-4662-48A3-8941-554650DF303F}" srcOrd="1" destOrd="0" presId="urn:microsoft.com/office/officeart/2018/2/layout/IconLabelDescriptionList"/>
    <dgm:cxn modelId="{8E9DFFF9-62A5-4D95-A0FF-12415E096B0A}" type="presParOf" srcId="{45FB581E-59AE-44F9-8789-9DF120D08CF9}" destId="{F90EF188-3277-4D13-86B5-E8893C026940}" srcOrd="2" destOrd="0" presId="urn:microsoft.com/office/officeart/2018/2/layout/IconLabelDescriptionList"/>
    <dgm:cxn modelId="{37654BB0-5354-4E87-AD8A-DE008F379B9B}" type="presParOf" srcId="{45FB581E-59AE-44F9-8789-9DF120D08CF9}" destId="{E8478505-5174-4668-98F3-16C277D2F623}" srcOrd="3" destOrd="0" presId="urn:microsoft.com/office/officeart/2018/2/layout/IconLabelDescriptionList"/>
    <dgm:cxn modelId="{0133F534-E159-448F-9ADE-080AC9E0F232}" type="presParOf" srcId="{45FB581E-59AE-44F9-8789-9DF120D08CF9}" destId="{44174A74-5953-4EAB-866A-FB0D639EA350}" srcOrd="4" destOrd="0" presId="urn:microsoft.com/office/officeart/2018/2/layout/IconLabelDescriptionList"/>
    <dgm:cxn modelId="{0130084F-EA2F-42DE-8CC5-65685669C543}" type="presParOf" srcId="{A89DBCD4-E83E-4BEC-ACE0-D945FC4A8B84}" destId="{7A1E4A6E-8B37-43CB-A4D3-FFD6B6B376DF}" srcOrd="1" destOrd="0" presId="urn:microsoft.com/office/officeart/2018/2/layout/IconLabelDescriptionList"/>
    <dgm:cxn modelId="{4F1F107E-F5A5-4A75-80A9-C0AA7E8F5551}" type="presParOf" srcId="{A89DBCD4-E83E-4BEC-ACE0-D945FC4A8B84}" destId="{AD6B24C2-1F25-4ECF-A30E-1C080A0E322A}" srcOrd="2" destOrd="0" presId="urn:microsoft.com/office/officeart/2018/2/layout/IconLabelDescriptionList"/>
    <dgm:cxn modelId="{1CFC4818-F515-4B37-B4A6-3287EA540459}" type="presParOf" srcId="{AD6B24C2-1F25-4ECF-A30E-1C080A0E322A}" destId="{9A264177-7D31-42A9-B6EB-C26226F2D6DD}" srcOrd="0" destOrd="0" presId="urn:microsoft.com/office/officeart/2018/2/layout/IconLabelDescriptionList"/>
    <dgm:cxn modelId="{BCEDE2BC-13BA-4461-AE98-3B966058ABAA}" type="presParOf" srcId="{AD6B24C2-1F25-4ECF-A30E-1C080A0E322A}" destId="{B6184842-707D-4813-8E63-75A0B40886DB}" srcOrd="1" destOrd="0" presId="urn:microsoft.com/office/officeart/2018/2/layout/IconLabelDescriptionList"/>
    <dgm:cxn modelId="{E13E514F-258A-48D8-AD32-13841426393A}" type="presParOf" srcId="{AD6B24C2-1F25-4ECF-A30E-1C080A0E322A}" destId="{D585A4DA-1D9D-4602-B59E-7FC88174923B}" srcOrd="2" destOrd="0" presId="urn:microsoft.com/office/officeart/2018/2/layout/IconLabelDescriptionList"/>
    <dgm:cxn modelId="{EE4F7BD0-3659-415C-B822-38CA871A52EE}" type="presParOf" srcId="{AD6B24C2-1F25-4ECF-A30E-1C080A0E322A}" destId="{32C808A5-A390-46DF-8F64-5D2598D57F64}" srcOrd="3" destOrd="0" presId="urn:microsoft.com/office/officeart/2018/2/layout/IconLabelDescriptionList"/>
    <dgm:cxn modelId="{E3D57B68-B4DC-4E46-A53A-C1854254034E}" type="presParOf" srcId="{AD6B24C2-1F25-4ECF-A30E-1C080A0E322A}" destId="{7D701889-8799-4EC4-A03F-072EFBB5C9E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E1A1D0-D358-4227-A936-41A77EE676B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BE46D0F-21AC-45AF-800D-E07280F600F5}">
      <dgm:prSet/>
      <dgm:spPr/>
      <dgm:t>
        <a:bodyPr/>
        <a:lstStyle/>
        <a:p>
          <a:pPr>
            <a:lnSpc>
              <a:spcPct val="100000"/>
            </a:lnSpc>
          </a:pPr>
          <a:r>
            <a:rPr lang="en-US"/>
            <a:t>Agglomerative Clustering: This is a hierarchical clustering algorithm that works by merging similar clusters together.</a:t>
          </a:r>
        </a:p>
      </dgm:t>
    </dgm:pt>
    <dgm:pt modelId="{3FFA0365-7A3A-4F27-8339-21E0D2DBABC5}" type="parTrans" cxnId="{5A1C3E1D-7566-4A25-9521-7B6BAF8EF670}">
      <dgm:prSet/>
      <dgm:spPr/>
      <dgm:t>
        <a:bodyPr/>
        <a:lstStyle/>
        <a:p>
          <a:endParaRPr lang="en-US"/>
        </a:p>
      </dgm:t>
    </dgm:pt>
    <dgm:pt modelId="{10B52817-C894-4D4C-A6E4-693813F542ED}" type="sibTrans" cxnId="{5A1C3E1D-7566-4A25-9521-7B6BAF8EF670}">
      <dgm:prSet/>
      <dgm:spPr/>
      <dgm:t>
        <a:bodyPr/>
        <a:lstStyle/>
        <a:p>
          <a:endParaRPr lang="en-US"/>
        </a:p>
      </dgm:t>
    </dgm:pt>
    <dgm:pt modelId="{60BE23B0-217C-460B-B6C5-0AEEA37E85CA}">
      <dgm:prSet/>
      <dgm:spPr/>
      <dgm:t>
        <a:bodyPr/>
        <a:lstStyle/>
        <a:p>
          <a:pPr>
            <a:lnSpc>
              <a:spcPct val="100000"/>
            </a:lnSpc>
          </a:pPr>
          <a:r>
            <a:rPr lang="en-US"/>
            <a:t>The default parameters for Agglomerative Clustering are:</a:t>
          </a:r>
        </a:p>
      </dgm:t>
    </dgm:pt>
    <dgm:pt modelId="{D386795C-41D1-43DE-A066-D719A77C95BD}" type="parTrans" cxnId="{CF13F10E-6209-4CF2-939C-745EB398B7C0}">
      <dgm:prSet/>
      <dgm:spPr/>
      <dgm:t>
        <a:bodyPr/>
        <a:lstStyle/>
        <a:p>
          <a:endParaRPr lang="en-US"/>
        </a:p>
      </dgm:t>
    </dgm:pt>
    <dgm:pt modelId="{6E9F0FFC-0D9F-4F09-B891-B61A9B2B55B4}" type="sibTrans" cxnId="{CF13F10E-6209-4CF2-939C-745EB398B7C0}">
      <dgm:prSet/>
      <dgm:spPr/>
      <dgm:t>
        <a:bodyPr/>
        <a:lstStyle/>
        <a:p>
          <a:endParaRPr lang="en-US"/>
        </a:p>
      </dgm:t>
    </dgm:pt>
    <dgm:pt modelId="{C1AC507C-4187-467C-B204-C54E1F6D0ACD}">
      <dgm:prSet/>
      <dgm:spPr/>
      <dgm:t>
        <a:bodyPr/>
        <a:lstStyle/>
        <a:p>
          <a:pPr>
            <a:lnSpc>
              <a:spcPct val="100000"/>
            </a:lnSpc>
          </a:pPr>
          <a:r>
            <a:rPr lang="en-US" dirty="0" err="1"/>
            <a:t>n_clusters</a:t>
          </a:r>
          <a:r>
            <a:rPr lang="en-US" dirty="0"/>
            <a:t>: The number of clusters to be created = 4.</a:t>
          </a:r>
        </a:p>
      </dgm:t>
    </dgm:pt>
    <dgm:pt modelId="{317607D6-284E-4A4A-A850-80CE9D4559B2}" type="parTrans" cxnId="{8EB52997-DB99-47D0-96D8-1F8FC5DB83DC}">
      <dgm:prSet/>
      <dgm:spPr/>
      <dgm:t>
        <a:bodyPr/>
        <a:lstStyle/>
        <a:p>
          <a:endParaRPr lang="en-US"/>
        </a:p>
      </dgm:t>
    </dgm:pt>
    <dgm:pt modelId="{FD8FCC19-0FEB-4005-BC1E-B991CDFB88BB}" type="sibTrans" cxnId="{8EB52997-DB99-47D0-96D8-1F8FC5DB83DC}">
      <dgm:prSet/>
      <dgm:spPr/>
      <dgm:t>
        <a:bodyPr/>
        <a:lstStyle/>
        <a:p>
          <a:endParaRPr lang="en-US"/>
        </a:p>
      </dgm:t>
    </dgm:pt>
    <dgm:pt modelId="{1ABD481C-931C-40D1-AEFF-483000BD021E}">
      <dgm:prSet/>
      <dgm:spPr/>
      <dgm:t>
        <a:bodyPr/>
        <a:lstStyle/>
        <a:p>
          <a:pPr>
            <a:lnSpc>
              <a:spcPct val="100000"/>
            </a:lnSpc>
          </a:pPr>
          <a:r>
            <a:rPr lang="en-US" dirty="0"/>
            <a:t>linkage: The linkage criterion to be used. The linkage criterion determines how clusters are merged together. The default linkage criterion is used.</a:t>
          </a:r>
        </a:p>
      </dgm:t>
    </dgm:pt>
    <dgm:pt modelId="{6BD42EBA-301E-4DED-98A4-1DD2FB2943D1}" type="parTrans" cxnId="{CDF38437-90E4-419A-B0B5-B5F335A02764}">
      <dgm:prSet/>
      <dgm:spPr/>
      <dgm:t>
        <a:bodyPr/>
        <a:lstStyle/>
        <a:p>
          <a:endParaRPr lang="en-US"/>
        </a:p>
      </dgm:t>
    </dgm:pt>
    <dgm:pt modelId="{A3036BD1-2091-48EE-97C0-B311D0A27BBA}" type="sibTrans" cxnId="{CDF38437-90E4-419A-B0B5-B5F335A02764}">
      <dgm:prSet/>
      <dgm:spPr/>
      <dgm:t>
        <a:bodyPr/>
        <a:lstStyle/>
        <a:p>
          <a:endParaRPr lang="en-US"/>
        </a:p>
      </dgm:t>
    </dgm:pt>
    <dgm:pt modelId="{47638A54-972B-4DFE-AA2E-2ED264B0408F}" type="pres">
      <dgm:prSet presAssocID="{6DE1A1D0-D358-4227-A936-41A77EE676BD}" presName="root" presStyleCnt="0">
        <dgm:presLayoutVars>
          <dgm:dir/>
          <dgm:resizeHandles val="exact"/>
        </dgm:presLayoutVars>
      </dgm:prSet>
      <dgm:spPr/>
    </dgm:pt>
    <dgm:pt modelId="{DA750D2F-33C7-445B-91BA-CC3B4273BE6F}" type="pres">
      <dgm:prSet presAssocID="{FBE46D0F-21AC-45AF-800D-E07280F600F5}" presName="compNode" presStyleCnt="0"/>
      <dgm:spPr/>
    </dgm:pt>
    <dgm:pt modelId="{C0150B83-7FB6-40DD-9263-1C9D77E451B7}" type="pres">
      <dgm:prSet presAssocID="{FBE46D0F-21AC-45AF-800D-E07280F600F5}" presName="bgRect" presStyleLbl="bgShp" presStyleIdx="0" presStyleCnt="2"/>
      <dgm:spPr/>
    </dgm:pt>
    <dgm:pt modelId="{791B54FF-6ED8-4113-BDC1-A1174B9414E9}" type="pres">
      <dgm:prSet presAssocID="{FBE46D0F-21AC-45AF-800D-E07280F600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A181B30C-BC17-45E0-AD4A-8834F7DD57AA}" type="pres">
      <dgm:prSet presAssocID="{FBE46D0F-21AC-45AF-800D-E07280F600F5}" presName="spaceRect" presStyleCnt="0"/>
      <dgm:spPr/>
    </dgm:pt>
    <dgm:pt modelId="{AB5CCE61-70B4-4D64-81E9-FF599561D46E}" type="pres">
      <dgm:prSet presAssocID="{FBE46D0F-21AC-45AF-800D-E07280F600F5}" presName="parTx" presStyleLbl="revTx" presStyleIdx="0" presStyleCnt="3">
        <dgm:presLayoutVars>
          <dgm:chMax val="0"/>
          <dgm:chPref val="0"/>
        </dgm:presLayoutVars>
      </dgm:prSet>
      <dgm:spPr/>
    </dgm:pt>
    <dgm:pt modelId="{813CC1BA-925E-475D-BFF4-746AEDAEECA6}" type="pres">
      <dgm:prSet presAssocID="{10B52817-C894-4D4C-A6E4-693813F542ED}" presName="sibTrans" presStyleCnt="0"/>
      <dgm:spPr/>
    </dgm:pt>
    <dgm:pt modelId="{B9EE210F-B941-4392-A7C6-A74530F58877}" type="pres">
      <dgm:prSet presAssocID="{60BE23B0-217C-460B-B6C5-0AEEA37E85CA}" presName="compNode" presStyleCnt="0"/>
      <dgm:spPr/>
    </dgm:pt>
    <dgm:pt modelId="{FDC4FCDB-AB73-433F-B8FA-859EB635E726}" type="pres">
      <dgm:prSet presAssocID="{60BE23B0-217C-460B-B6C5-0AEEA37E85CA}" presName="bgRect" presStyleLbl="bgShp" presStyleIdx="1" presStyleCnt="2"/>
      <dgm:spPr/>
    </dgm:pt>
    <dgm:pt modelId="{1212E23A-CFCE-49E0-966A-BF1EBA561603}" type="pres">
      <dgm:prSet presAssocID="{60BE23B0-217C-460B-B6C5-0AEEA37E85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74892E52-DF10-44EB-BD3C-60275E1B1BA8}" type="pres">
      <dgm:prSet presAssocID="{60BE23B0-217C-460B-B6C5-0AEEA37E85CA}" presName="spaceRect" presStyleCnt="0"/>
      <dgm:spPr/>
    </dgm:pt>
    <dgm:pt modelId="{C707DA8F-1F97-4A71-94F5-A7729ABDC517}" type="pres">
      <dgm:prSet presAssocID="{60BE23B0-217C-460B-B6C5-0AEEA37E85CA}" presName="parTx" presStyleLbl="revTx" presStyleIdx="1" presStyleCnt="3">
        <dgm:presLayoutVars>
          <dgm:chMax val="0"/>
          <dgm:chPref val="0"/>
        </dgm:presLayoutVars>
      </dgm:prSet>
      <dgm:spPr/>
    </dgm:pt>
    <dgm:pt modelId="{199D6D0F-469F-4F30-84E1-00E265692043}" type="pres">
      <dgm:prSet presAssocID="{60BE23B0-217C-460B-B6C5-0AEEA37E85CA}" presName="desTx" presStyleLbl="revTx" presStyleIdx="2" presStyleCnt="3">
        <dgm:presLayoutVars/>
      </dgm:prSet>
      <dgm:spPr/>
    </dgm:pt>
  </dgm:ptLst>
  <dgm:cxnLst>
    <dgm:cxn modelId="{F4DB770B-1247-42D1-A5DA-618F02A2E462}" type="presOf" srcId="{6DE1A1D0-D358-4227-A936-41A77EE676BD}" destId="{47638A54-972B-4DFE-AA2E-2ED264B0408F}" srcOrd="0" destOrd="0" presId="urn:microsoft.com/office/officeart/2018/2/layout/IconVerticalSolidList"/>
    <dgm:cxn modelId="{CF13F10E-6209-4CF2-939C-745EB398B7C0}" srcId="{6DE1A1D0-D358-4227-A936-41A77EE676BD}" destId="{60BE23B0-217C-460B-B6C5-0AEEA37E85CA}" srcOrd="1" destOrd="0" parTransId="{D386795C-41D1-43DE-A066-D719A77C95BD}" sibTransId="{6E9F0FFC-0D9F-4F09-B891-B61A9B2B55B4}"/>
    <dgm:cxn modelId="{41136A11-A8FF-4141-9DD2-C6B3B0FE8856}" type="presOf" srcId="{60BE23B0-217C-460B-B6C5-0AEEA37E85CA}" destId="{C707DA8F-1F97-4A71-94F5-A7729ABDC517}" srcOrd="0" destOrd="0" presId="urn:microsoft.com/office/officeart/2018/2/layout/IconVerticalSolidList"/>
    <dgm:cxn modelId="{5A1C3E1D-7566-4A25-9521-7B6BAF8EF670}" srcId="{6DE1A1D0-D358-4227-A936-41A77EE676BD}" destId="{FBE46D0F-21AC-45AF-800D-E07280F600F5}" srcOrd="0" destOrd="0" parTransId="{3FFA0365-7A3A-4F27-8339-21E0D2DBABC5}" sibTransId="{10B52817-C894-4D4C-A6E4-693813F542ED}"/>
    <dgm:cxn modelId="{40202124-1537-4348-9B35-240CFCAD2519}" type="presOf" srcId="{C1AC507C-4187-467C-B204-C54E1F6D0ACD}" destId="{199D6D0F-469F-4F30-84E1-00E265692043}" srcOrd="0" destOrd="0" presId="urn:microsoft.com/office/officeart/2018/2/layout/IconVerticalSolidList"/>
    <dgm:cxn modelId="{55BAFD25-3967-4B77-B63A-1D014332EC9C}" type="presOf" srcId="{FBE46D0F-21AC-45AF-800D-E07280F600F5}" destId="{AB5CCE61-70B4-4D64-81E9-FF599561D46E}" srcOrd="0" destOrd="0" presId="urn:microsoft.com/office/officeart/2018/2/layout/IconVerticalSolidList"/>
    <dgm:cxn modelId="{CDF38437-90E4-419A-B0B5-B5F335A02764}" srcId="{60BE23B0-217C-460B-B6C5-0AEEA37E85CA}" destId="{1ABD481C-931C-40D1-AEFF-483000BD021E}" srcOrd="1" destOrd="0" parTransId="{6BD42EBA-301E-4DED-98A4-1DD2FB2943D1}" sibTransId="{A3036BD1-2091-48EE-97C0-B311D0A27BBA}"/>
    <dgm:cxn modelId="{CB871582-F094-4E9F-806B-A6FBD902C3D9}" type="presOf" srcId="{1ABD481C-931C-40D1-AEFF-483000BD021E}" destId="{199D6D0F-469F-4F30-84E1-00E265692043}" srcOrd="0" destOrd="1" presId="urn:microsoft.com/office/officeart/2018/2/layout/IconVerticalSolidList"/>
    <dgm:cxn modelId="{8EB52997-DB99-47D0-96D8-1F8FC5DB83DC}" srcId="{60BE23B0-217C-460B-B6C5-0AEEA37E85CA}" destId="{C1AC507C-4187-467C-B204-C54E1F6D0ACD}" srcOrd="0" destOrd="0" parTransId="{317607D6-284E-4A4A-A850-80CE9D4559B2}" sibTransId="{FD8FCC19-0FEB-4005-BC1E-B991CDFB88BB}"/>
    <dgm:cxn modelId="{CBDB1391-CB66-45C5-8F81-8E20C6C4E184}" type="presParOf" srcId="{47638A54-972B-4DFE-AA2E-2ED264B0408F}" destId="{DA750D2F-33C7-445B-91BA-CC3B4273BE6F}" srcOrd="0" destOrd="0" presId="urn:microsoft.com/office/officeart/2018/2/layout/IconVerticalSolidList"/>
    <dgm:cxn modelId="{9C4AB5FF-F163-4456-BE05-9BEE692EC27D}" type="presParOf" srcId="{DA750D2F-33C7-445B-91BA-CC3B4273BE6F}" destId="{C0150B83-7FB6-40DD-9263-1C9D77E451B7}" srcOrd="0" destOrd="0" presId="urn:microsoft.com/office/officeart/2018/2/layout/IconVerticalSolidList"/>
    <dgm:cxn modelId="{0DC46C5F-5B59-4F0D-8654-527657CD0438}" type="presParOf" srcId="{DA750D2F-33C7-445B-91BA-CC3B4273BE6F}" destId="{791B54FF-6ED8-4113-BDC1-A1174B9414E9}" srcOrd="1" destOrd="0" presId="urn:microsoft.com/office/officeart/2018/2/layout/IconVerticalSolidList"/>
    <dgm:cxn modelId="{56D99236-A45B-4626-992B-3EED10FEDB23}" type="presParOf" srcId="{DA750D2F-33C7-445B-91BA-CC3B4273BE6F}" destId="{A181B30C-BC17-45E0-AD4A-8834F7DD57AA}" srcOrd="2" destOrd="0" presId="urn:microsoft.com/office/officeart/2018/2/layout/IconVerticalSolidList"/>
    <dgm:cxn modelId="{288BCF1D-94F9-4F6C-BF29-55D28F2971F6}" type="presParOf" srcId="{DA750D2F-33C7-445B-91BA-CC3B4273BE6F}" destId="{AB5CCE61-70B4-4D64-81E9-FF599561D46E}" srcOrd="3" destOrd="0" presId="urn:microsoft.com/office/officeart/2018/2/layout/IconVerticalSolidList"/>
    <dgm:cxn modelId="{7B49BD77-3BB4-419D-9995-D1E6571F8F29}" type="presParOf" srcId="{47638A54-972B-4DFE-AA2E-2ED264B0408F}" destId="{813CC1BA-925E-475D-BFF4-746AEDAEECA6}" srcOrd="1" destOrd="0" presId="urn:microsoft.com/office/officeart/2018/2/layout/IconVerticalSolidList"/>
    <dgm:cxn modelId="{A0338DB6-0F66-46B2-B243-F599740B3481}" type="presParOf" srcId="{47638A54-972B-4DFE-AA2E-2ED264B0408F}" destId="{B9EE210F-B941-4392-A7C6-A74530F58877}" srcOrd="2" destOrd="0" presId="urn:microsoft.com/office/officeart/2018/2/layout/IconVerticalSolidList"/>
    <dgm:cxn modelId="{49D5CA71-7A3A-461B-BE8D-5145317FD01A}" type="presParOf" srcId="{B9EE210F-B941-4392-A7C6-A74530F58877}" destId="{FDC4FCDB-AB73-433F-B8FA-859EB635E726}" srcOrd="0" destOrd="0" presId="urn:microsoft.com/office/officeart/2018/2/layout/IconVerticalSolidList"/>
    <dgm:cxn modelId="{3D859DBC-60E2-4010-AD97-FCB7E7032632}" type="presParOf" srcId="{B9EE210F-B941-4392-A7C6-A74530F58877}" destId="{1212E23A-CFCE-49E0-966A-BF1EBA561603}" srcOrd="1" destOrd="0" presId="urn:microsoft.com/office/officeart/2018/2/layout/IconVerticalSolidList"/>
    <dgm:cxn modelId="{4F2A5312-A375-4820-8DC0-75D845D24C21}" type="presParOf" srcId="{B9EE210F-B941-4392-A7C6-A74530F58877}" destId="{74892E52-DF10-44EB-BD3C-60275E1B1BA8}" srcOrd="2" destOrd="0" presId="urn:microsoft.com/office/officeart/2018/2/layout/IconVerticalSolidList"/>
    <dgm:cxn modelId="{B29B7746-BA9C-43BE-941A-EFCE02ED96FD}" type="presParOf" srcId="{B9EE210F-B941-4392-A7C6-A74530F58877}" destId="{C707DA8F-1F97-4A71-94F5-A7729ABDC517}" srcOrd="3" destOrd="0" presId="urn:microsoft.com/office/officeart/2018/2/layout/IconVerticalSolidList"/>
    <dgm:cxn modelId="{6DFEA621-DADB-4D99-93E1-0E64A559D60A}" type="presParOf" srcId="{B9EE210F-B941-4392-A7C6-A74530F58877}" destId="{199D6D0F-469F-4F30-84E1-00E26569204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EBD748-1F25-4EB2-92D2-CE0F62D7ED3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0BA0AD-1D65-491E-A4ED-4329D37B173C}">
      <dgm:prSet/>
      <dgm:spPr/>
      <dgm:t>
        <a:bodyPr/>
        <a:lstStyle/>
        <a:p>
          <a:pPr>
            <a:defRPr b="1"/>
          </a:pPr>
          <a:r>
            <a:rPr lang="en-US"/>
            <a:t>DBSCAN: This is a density-based clustering algorithm that works by finding clusters of high density. </a:t>
          </a:r>
        </a:p>
      </dgm:t>
    </dgm:pt>
    <dgm:pt modelId="{48C09A5E-0803-401F-8B44-EA52D218725B}" type="parTrans" cxnId="{5DACE42D-9686-4288-B2A1-6443DACBBF51}">
      <dgm:prSet/>
      <dgm:spPr/>
      <dgm:t>
        <a:bodyPr/>
        <a:lstStyle/>
        <a:p>
          <a:endParaRPr lang="en-US"/>
        </a:p>
      </dgm:t>
    </dgm:pt>
    <dgm:pt modelId="{785B0FB4-F9E0-4FF3-A5EC-E4BF3F15F23B}" type="sibTrans" cxnId="{5DACE42D-9686-4288-B2A1-6443DACBBF51}">
      <dgm:prSet/>
      <dgm:spPr/>
      <dgm:t>
        <a:bodyPr/>
        <a:lstStyle/>
        <a:p>
          <a:endParaRPr lang="en-US"/>
        </a:p>
      </dgm:t>
    </dgm:pt>
    <dgm:pt modelId="{89639621-5368-4F28-BBF5-87DCA9AAAF0C}">
      <dgm:prSet/>
      <dgm:spPr/>
      <dgm:t>
        <a:bodyPr/>
        <a:lstStyle/>
        <a:p>
          <a:pPr>
            <a:defRPr b="1"/>
          </a:pPr>
          <a:r>
            <a:rPr lang="en-US"/>
            <a:t>The default parameters for DBSCAN are:</a:t>
          </a:r>
        </a:p>
      </dgm:t>
    </dgm:pt>
    <dgm:pt modelId="{6F2F3CE6-1E5B-4E53-B346-51990486A9F8}" type="parTrans" cxnId="{08DB45B0-21D8-4F2A-8020-9CE61D9EAE74}">
      <dgm:prSet/>
      <dgm:spPr/>
      <dgm:t>
        <a:bodyPr/>
        <a:lstStyle/>
        <a:p>
          <a:endParaRPr lang="en-US"/>
        </a:p>
      </dgm:t>
    </dgm:pt>
    <dgm:pt modelId="{1462CC17-2AE6-4AC2-BB09-B85CDC81651C}" type="sibTrans" cxnId="{08DB45B0-21D8-4F2A-8020-9CE61D9EAE74}">
      <dgm:prSet/>
      <dgm:spPr/>
      <dgm:t>
        <a:bodyPr/>
        <a:lstStyle/>
        <a:p>
          <a:endParaRPr lang="en-US"/>
        </a:p>
      </dgm:t>
    </dgm:pt>
    <dgm:pt modelId="{2FA52ADA-8F9D-498E-8DA2-E8024A0B95D4}">
      <dgm:prSet/>
      <dgm:spPr/>
      <dgm:t>
        <a:bodyPr/>
        <a:lstStyle/>
        <a:p>
          <a:r>
            <a:rPr lang="en-US" dirty="0"/>
            <a:t>eps: The maximum distance between two points to be considered as part of the same cluster. 0.5</a:t>
          </a:r>
        </a:p>
      </dgm:t>
    </dgm:pt>
    <dgm:pt modelId="{C7A1F64D-66CE-4812-A85A-3C37393DDFD0}" type="parTrans" cxnId="{6F2FDB03-8A83-4369-896F-8807521AF2AD}">
      <dgm:prSet/>
      <dgm:spPr/>
      <dgm:t>
        <a:bodyPr/>
        <a:lstStyle/>
        <a:p>
          <a:endParaRPr lang="en-US"/>
        </a:p>
      </dgm:t>
    </dgm:pt>
    <dgm:pt modelId="{ACDABA93-9F09-4E54-943D-DA899E52D108}" type="sibTrans" cxnId="{6F2FDB03-8A83-4369-896F-8807521AF2AD}">
      <dgm:prSet/>
      <dgm:spPr/>
      <dgm:t>
        <a:bodyPr/>
        <a:lstStyle/>
        <a:p>
          <a:endParaRPr lang="en-US"/>
        </a:p>
      </dgm:t>
    </dgm:pt>
    <dgm:pt modelId="{F299C3DE-D47E-4C1E-B772-FE270E509C31}">
      <dgm:prSet/>
      <dgm:spPr/>
      <dgm:t>
        <a:bodyPr/>
        <a:lstStyle/>
        <a:p>
          <a:r>
            <a:rPr lang="en-US" dirty="0" err="1"/>
            <a:t>min_samples</a:t>
          </a:r>
          <a:r>
            <a:rPr lang="en-US" dirty="0"/>
            <a:t>: The minimum number of points required to form a cluster = 10</a:t>
          </a:r>
        </a:p>
      </dgm:t>
    </dgm:pt>
    <dgm:pt modelId="{5689E98E-F90C-4704-9FE1-AC45090D4931}" type="parTrans" cxnId="{B39EE399-E7C2-4910-A85B-A4E50BFB2EB9}">
      <dgm:prSet/>
      <dgm:spPr/>
      <dgm:t>
        <a:bodyPr/>
        <a:lstStyle/>
        <a:p>
          <a:endParaRPr lang="en-US"/>
        </a:p>
      </dgm:t>
    </dgm:pt>
    <dgm:pt modelId="{5497A6AF-1BF3-4A20-9E44-E4389E7E1D66}" type="sibTrans" cxnId="{B39EE399-E7C2-4910-A85B-A4E50BFB2EB9}">
      <dgm:prSet/>
      <dgm:spPr/>
      <dgm:t>
        <a:bodyPr/>
        <a:lstStyle/>
        <a:p>
          <a:endParaRPr lang="en-US"/>
        </a:p>
      </dgm:t>
    </dgm:pt>
    <dgm:pt modelId="{323B8C72-597C-4B8B-8268-14078F67CBBC}" type="pres">
      <dgm:prSet presAssocID="{D7EBD748-1F25-4EB2-92D2-CE0F62D7ED31}" presName="root" presStyleCnt="0">
        <dgm:presLayoutVars>
          <dgm:dir/>
          <dgm:resizeHandles val="exact"/>
        </dgm:presLayoutVars>
      </dgm:prSet>
      <dgm:spPr/>
    </dgm:pt>
    <dgm:pt modelId="{2A0C3C3C-1566-450F-994C-D03FA7E1A60D}" type="pres">
      <dgm:prSet presAssocID="{360BA0AD-1D65-491E-A4ED-4329D37B173C}" presName="compNode" presStyleCnt="0"/>
      <dgm:spPr/>
    </dgm:pt>
    <dgm:pt modelId="{8055603C-E6B3-4A61-8A0C-8A98C7F0FE20}" type="pres">
      <dgm:prSet presAssocID="{360BA0AD-1D65-491E-A4ED-4329D37B17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rd Drive"/>
        </a:ext>
      </dgm:extLst>
    </dgm:pt>
    <dgm:pt modelId="{77988FB0-DF22-4BDE-A135-B513F4A12E8E}" type="pres">
      <dgm:prSet presAssocID="{360BA0AD-1D65-491E-A4ED-4329D37B173C}" presName="iconSpace" presStyleCnt="0"/>
      <dgm:spPr/>
    </dgm:pt>
    <dgm:pt modelId="{D475B36A-52A3-4C2F-BA9E-D28751E42A7E}" type="pres">
      <dgm:prSet presAssocID="{360BA0AD-1D65-491E-A4ED-4329D37B173C}" presName="parTx" presStyleLbl="revTx" presStyleIdx="0" presStyleCnt="4">
        <dgm:presLayoutVars>
          <dgm:chMax val="0"/>
          <dgm:chPref val="0"/>
        </dgm:presLayoutVars>
      </dgm:prSet>
      <dgm:spPr/>
    </dgm:pt>
    <dgm:pt modelId="{DCD8387A-2536-4FDE-8E94-E9C6028C2BE3}" type="pres">
      <dgm:prSet presAssocID="{360BA0AD-1D65-491E-A4ED-4329D37B173C}" presName="txSpace" presStyleCnt="0"/>
      <dgm:spPr/>
    </dgm:pt>
    <dgm:pt modelId="{BA482E48-38F5-4DE2-8BAD-A5F7C1254436}" type="pres">
      <dgm:prSet presAssocID="{360BA0AD-1D65-491E-A4ED-4329D37B173C}" presName="desTx" presStyleLbl="revTx" presStyleIdx="1" presStyleCnt="4">
        <dgm:presLayoutVars/>
      </dgm:prSet>
      <dgm:spPr/>
    </dgm:pt>
    <dgm:pt modelId="{FB0FB63E-6A88-4804-A3B1-83A153A2954F}" type="pres">
      <dgm:prSet presAssocID="{785B0FB4-F9E0-4FF3-A5EC-E4BF3F15F23B}" presName="sibTrans" presStyleCnt="0"/>
      <dgm:spPr/>
    </dgm:pt>
    <dgm:pt modelId="{0D583157-392B-4482-A480-DADE7CA7A0E5}" type="pres">
      <dgm:prSet presAssocID="{89639621-5368-4F28-BBF5-87DCA9AAAF0C}" presName="compNode" presStyleCnt="0"/>
      <dgm:spPr/>
    </dgm:pt>
    <dgm:pt modelId="{4FF53D92-1D3F-43C5-89A7-F46A2CCBE11D}" type="pres">
      <dgm:prSet presAssocID="{89639621-5368-4F28-BBF5-87DCA9AAAF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um Value"/>
        </a:ext>
      </dgm:extLst>
    </dgm:pt>
    <dgm:pt modelId="{8720F2A3-0CEA-4CB4-883A-BCD3CA32189C}" type="pres">
      <dgm:prSet presAssocID="{89639621-5368-4F28-BBF5-87DCA9AAAF0C}" presName="iconSpace" presStyleCnt="0"/>
      <dgm:spPr/>
    </dgm:pt>
    <dgm:pt modelId="{55F8EA86-F72C-48EF-9279-494FD6303F2F}" type="pres">
      <dgm:prSet presAssocID="{89639621-5368-4F28-BBF5-87DCA9AAAF0C}" presName="parTx" presStyleLbl="revTx" presStyleIdx="2" presStyleCnt="4">
        <dgm:presLayoutVars>
          <dgm:chMax val="0"/>
          <dgm:chPref val="0"/>
        </dgm:presLayoutVars>
      </dgm:prSet>
      <dgm:spPr/>
    </dgm:pt>
    <dgm:pt modelId="{3425179D-4283-48AF-8937-83B938E371CC}" type="pres">
      <dgm:prSet presAssocID="{89639621-5368-4F28-BBF5-87DCA9AAAF0C}" presName="txSpace" presStyleCnt="0"/>
      <dgm:spPr/>
    </dgm:pt>
    <dgm:pt modelId="{2FB4188C-5A01-4B50-AB65-210D2B7E8BED}" type="pres">
      <dgm:prSet presAssocID="{89639621-5368-4F28-BBF5-87DCA9AAAF0C}" presName="desTx" presStyleLbl="revTx" presStyleIdx="3" presStyleCnt="4">
        <dgm:presLayoutVars/>
      </dgm:prSet>
      <dgm:spPr/>
    </dgm:pt>
  </dgm:ptLst>
  <dgm:cxnLst>
    <dgm:cxn modelId="{6F2FDB03-8A83-4369-896F-8807521AF2AD}" srcId="{89639621-5368-4F28-BBF5-87DCA9AAAF0C}" destId="{2FA52ADA-8F9D-498E-8DA2-E8024A0B95D4}" srcOrd="0" destOrd="0" parTransId="{C7A1F64D-66CE-4812-A85A-3C37393DDFD0}" sibTransId="{ACDABA93-9F09-4E54-943D-DA899E52D108}"/>
    <dgm:cxn modelId="{3501A507-12B4-4982-9386-86C3EAE125F2}" type="presOf" srcId="{F299C3DE-D47E-4C1E-B772-FE270E509C31}" destId="{2FB4188C-5A01-4B50-AB65-210D2B7E8BED}" srcOrd="0" destOrd="1" presId="urn:microsoft.com/office/officeart/2018/2/layout/IconLabelDescriptionList"/>
    <dgm:cxn modelId="{D282F71B-5885-4855-AF3C-C261FF3196BC}" type="presOf" srcId="{D7EBD748-1F25-4EB2-92D2-CE0F62D7ED31}" destId="{323B8C72-597C-4B8B-8268-14078F67CBBC}" srcOrd="0" destOrd="0" presId="urn:microsoft.com/office/officeart/2018/2/layout/IconLabelDescriptionList"/>
    <dgm:cxn modelId="{5DACE42D-9686-4288-B2A1-6443DACBBF51}" srcId="{D7EBD748-1F25-4EB2-92D2-CE0F62D7ED31}" destId="{360BA0AD-1D65-491E-A4ED-4329D37B173C}" srcOrd="0" destOrd="0" parTransId="{48C09A5E-0803-401F-8B44-EA52D218725B}" sibTransId="{785B0FB4-F9E0-4FF3-A5EC-E4BF3F15F23B}"/>
    <dgm:cxn modelId="{D7B6854C-35F6-4642-9D05-B1E2851C3E5E}" type="presOf" srcId="{360BA0AD-1D65-491E-A4ED-4329D37B173C}" destId="{D475B36A-52A3-4C2F-BA9E-D28751E42A7E}" srcOrd="0" destOrd="0" presId="urn:microsoft.com/office/officeart/2018/2/layout/IconLabelDescriptionList"/>
    <dgm:cxn modelId="{6BD6F075-9A75-4719-8D27-7831879086B8}" type="presOf" srcId="{89639621-5368-4F28-BBF5-87DCA9AAAF0C}" destId="{55F8EA86-F72C-48EF-9279-494FD6303F2F}" srcOrd="0" destOrd="0" presId="urn:microsoft.com/office/officeart/2018/2/layout/IconLabelDescriptionList"/>
    <dgm:cxn modelId="{B39EE399-E7C2-4910-A85B-A4E50BFB2EB9}" srcId="{89639621-5368-4F28-BBF5-87DCA9AAAF0C}" destId="{F299C3DE-D47E-4C1E-B772-FE270E509C31}" srcOrd="1" destOrd="0" parTransId="{5689E98E-F90C-4704-9FE1-AC45090D4931}" sibTransId="{5497A6AF-1BF3-4A20-9E44-E4389E7E1D66}"/>
    <dgm:cxn modelId="{497483AA-F719-485F-AA22-5C1D80C0C13F}" type="presOf" srcId="{2FA52ADA-8F9D-498E-8DA2-E8024A0B95D4}" destId="{2FB4188C-5A01-4B50-AB65-210D2B7E8BED}" srcOrd="0" destOrd="0" presId="urn:microsoft.com/office/officeart/2018/2/layout/IconLabelDescriptionList"/>
    <dgm:cxn modelId="{08DB45B0-21D8-4F2A-8020-9CE61D9EAE74}" srcId="{D7EBD748-1F25-4EB2-92D2-CE0F62D7ED31}" destId="{89639621-5368-4F28-BBF5-87DCA9AAAF0C}" srcOrd="1" destOrd="0" parTransId="{6F2F3CE6-1E5B-4E53-B346-51990486A9F8}" sibTransId="{1462CC17-2AE6-4AC2-BB09-B85CDC81651C}"/>
    <dgm:cxn modelId="{E32AB252-2227-48C5-9CF8-A338D46882B5}" type="presParOf" srcId="{323B8C72-597C-4B8B-8268-14078F67CBBC}" destId="{2A0C3C3C-1566-450F-994C-D03FA7E1A60D}" srcOrd="0" destOrd="0" presId="urn:microsoft.com/office/officeart/2018/2/layout/IconLabelDescriptionList"/>
    <dgm:cxn modelId="{BBE8306B-9014-42B5-895B-71E4C5E30643}" type="presParOf" srcId="{2A0C3C3C-1566-450F-994C-D03FA7E1A60D}" destId="{8055603C-E6B3-4A61-8A0C-8A98C7F0FE20}" srcOrd="0" destOrd="0" presId="urn:microsoft.com/office/officeart/2018/2/layout/IconLabelDescriptionList"/>
    <dgm:cxn modelId="{F0C0E20B-D6D7-465C-A128-F5CF56681221}" type="presParOf" srcId="{2A0C3C3C-1566-450F-994C-D03FA7E1A60D}" destId="{77988FB0-DF22-4BDE-A135-B513F4A12E8E}" srcOrd="1" destOrd="0" presId="urn:microsoft.com/office/officeart/2018/2/layout/IconLabelDescriptionList"/>
    <dgm:cxn modelId="{3EC33BCA-EC36-49B0-BCC8-3FB8A9878E34}" type="presParOf" srcId="{2A0C3C3C-1566-450F-994C-D03FA7E1A60D}" destId="{D475B36A-52A3-4C2F-BA9E-D28751E42A7E}" srcOrd="2" destOrd="0" presId="urn:microsoft.com/office/officeart/2018/2/layout/IconLabelDescriptionList"/>
    <dgm:cxn modelId="{EB8E0CE5-6409-42F3-B8E9-D204C81CC0A3}" type="presParOf" srcId="{2A0C3C3C-1566-450F-994C-D03FA7E1A60D}" destId="{DCD8387A-2536-4FDE-8E94-E9C6028C2BE3}" srcOrd="3" destOrd="0" presId="urn:microsoft.com/office/officeart/2018/2/layout/IconLabelDescriptionList"/>
    <dgm:cxn modelId="{B10CDC26-63A7-4991-B9F2-50E6568F1B0F}" type="presParOf" srcId="{2A0C3C3C-1566-450F-994C-D03FA7E1A60D}" destId="{BA482E48-38F5-4DE2-8BAD-A5F7C1254436}" srcOrd="4" destOrd="0" presId="urn:microsoft.com/office/officeart/2018/2/layout/IconLabelDescriptionList"/>
    <dgm:cxn modelId="{B816A7F3-EFB6-492A-899C-D700046BF5BD}" type="presParOf" srcId="{323B8C72-597C-4B8B-8268-14078F67CBBC}" destId="{FB0FB63E-6A88-4804-A3B1-83A153A2954F}" srcOrd="1" destOrd="0" presId="urn:microsoft.com/office/officeart/2018/2/layout/IconLabelDescriptionList"/>
    <dgm:cxn modelId="{398273C5-10C7-4A51-8201-7C90BC5BCF53}" type="presParOf" srcId="{323B8C72-597C-4B8B-8268-14078F67CBBC}" destId="{0D583157-392B-4482-A480-DADE7CA7A0E5}" srcOrd="2" destOrd="0" presId="urn:microsoft.com/office/officeart/2018/2/layout/IconLabelDescriptionList"/>
    <dgm:cxn modelId="{0943AFAB-8C68-47E0-B484-A447A92EEFA0}" type="presParOf" srcId="{0D583157-392B-4482-A480-DADE7CA7A0E5}" destId="{4FF53D92-1D3F-43C5-89A7-F46A2CCBE11D}" srcOrd="0" destOrd="0" presId="urn:microsoft.com/office/officeart/2018/2/layout/IconLabelDescriptionList"/>
    <dgm:cxn modelId="{ADBF1C43-DB97-4065-A38C-DE6CFDDA91B0}" type="presParOf" srcId="{0D583157-392B-4482-A480-DADE7CA7A0E5}" destId="{8720F2A3-0CEA-4CB4-883A-BCD3CA32189C}" srcOrd="1" destOrd="0" presId="urn:microsoft.com/office/officeart/2018/2/layout/IconLabelDescriptionList"/>
    <dgm:cxn modelId="{0B4AD59A-03CD-4B3E-869B-4F50D0FF8FBC}" type="presParOf" srcId="{0D583157-392B-4482-A480-DADE7CA7A0E5}" destId="{55F8EA86-F72C-48EF-9279-494FD6303F2F}" srcOrd="2" destOrd="0" presId="urn:microsoft.com/office/officeart/2018/2/layout/IconLabelDescriptionList"/>
    <dgm:cxn modelId="{BC184CDC-F1F3-48E9-B6D2-E66427F8C07C}" type="presParOf" srcId="{0D583157-392B-4482-A480-DADE7CA7A0E5}" destId="{3425179D-4283-48AF-8937-83B938E371CC}" srcOrd="3" destOrd="0" presId="urn:microsoft.com/office/officeart/2018/2/layout/IconLabelDescriptionList"/>
    <dgm:cxn modelId="{F3847E48-F0C7-4E96-8919-10C5287CA542}" type="presParOf" srcId="{0D583157-392B-4482-A480-DADE7CA7A0E5}" destId="{2FB4188C-5A01-4B50-AB65-210D2B7E8BE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7DF2E8-859B-4EF8-B45A-4795AD25C56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BD728C-E118-4DE4-8C54-BF16EF404B61}">
      <dgm:prSet/>
      <dgm:spPr/>
      <dgm:t>
        <a:bodyPr/>
        <a:lstStyle/>
        <a:p>
          <a:r>
            <a:rPr lang="en-US"/>
            <a:t>WCSS (Within-Cluster Sum of Squares): WCSS measures the compactness of clusters by calculating the sum of squared distances between each data point and the centroid of its assigned cluster. Lower WCSS indicates tighter and more homogeneous clusters.</a:t>
          </a:r>
        </a:p>
      </dgm:t>
    </dgm:pt>
    <dgm:pt modelId="{770C0BB2-85D7-45CF-91E8-B3315E20E7AD}" type="parTrans" cxnId="{ABC34445-2EBB-46DB-83CF-D3005C7D5E49}">
      <dgm:prSet/>
      <dgm:spPr/>
      <dgm:t>
        <a:bodyPr/>
        <a:lstStyle/>
        <a:p>
          <a:endParaRPr lang="en-US"/>
        </a:p>
      </dgm:t>
    </dgm:pt>
    <dgm:pt modelId="{D262FAD8-845A-47BF-B559-78B7CE680A4D}" type="sibTrans" cxnId="{ABC34445-2EBB-46DB-83CF-D3005C7D5E49}">
      <dgm:prSet/>
      <dgm:spPr/>
      <dgm:t>
        <a:bodyPr/>
        <a:lstStyle/>
        <a:p>
          <a:endParaRPr lang="en-US"/>
        </a:p>
      </dgm:t>
    </dgm:pt>
    <dgm:pt modelId="{AB14F213-9C6A-4EF7-9238-127C69464BBB}">
      <dgm:prSet/>
      <dgm:spPr/>
      <dgm:t>
        <a:bodyPr/>
        <a:lstStyle/>
        <a:p>
          <a:r>
            <a:rPr lang="en-US"/>
            <a:t>BCSS (Between-Cluster Sum of Squares): BCSS measures the separation between clusters by calculating the sum of squared distances between the centroids of different clusters. Higher BCSS indicates distinct and well-separated clusters.</a:t>
          </a:r>
        </a:p>
      </dgm:t>
    </dgm:pt>
    <dgm:pt modelId="{4AC675E3-7B45-49CE-832F-EF6FEB723751}" type="parTrans" cxnId="{536F600C-4B8A-48B4-B51B-BC1F3008F5CA}">
      <dgm:prSet/>
      <dgm:spPr/>
      <dgm:t>
        <a:bodyPr/>
        <a:lstStyle/>
        <a:p>
          <a:endParaRPr lang="en-US"/>
        </a:p>
      </dgm:t>
    </dgm:pt>
    <dgm:pt modelId="{E66FA80A-CC6A-4EB6-A104-7A5A496839C9}" type="sibTrans" cxnId="{536F600C-4B8A-48B4-B51B-BC1F3008F5CA}">
      <dgm:prSet/>
      <dgm:spPr/>
      <dgm:t>
        <a:bodyPr/>
        <a:lstStyle/>
        <a:p>
          <a:endParaRPr lang="en-US"/>
        </a:p>
      </dgm:t>
    </dgm:pt>
    <dgm:pt modelId="{FC003458-26CA-4A9A-AA3E-B177645EC42F}">
      <dgm:prSet/>
      <dgm:spPr/>
      <dgm:t>
        <a:bodyPr/>
        <a:lstStyle/>
        <a:p>
          <a:r>
            <a:rPr lang="en-US"/>
            <a:t>Silhouette Score:The Silhouette Score considers both cohesion within clusters and separation between clusters. It calculates the average silhouette coefficient for all data points, ranging from -1 to 1. Higher scores indicate better-defined and well-separated clusters.</a:t>
          </a:r>
        </a:p>
      </dgm:t>
    </dgm:pt>
    <dgm:pt modelId="{0135FE56-69EE-4C32-AC7F-BA321B9A297A}" type="parTrans" cxnId="{92056E89-B39B-42A5-9608-85C974C976A6}">
      <dgm:prSet/>
      <dgm:spPr/>
      <dgm:t>
        <a:bodyPr/>
        <a:lstStyle/>
        <a:p>
          <a:endParaRPr lang="en-US"/>
        </a:p>
      </dgm:t>
    </dgm:pt>
    <dgm:pt modelId="{03CA5D61-90F8-4E1F-9C47-0A724953C6CA}" type="sibTrans" cxnId="{92056E89-B39B-42A5-9608-85C974C976A6}">
      <dgm:prSet/>
      <dgm:spPr/>
      <dgm:t>
        <a:bodyPr/>
        <a:lstStyle/>
        <a:p>
          <a:endParaRPr lang="en-US"/>
        </a:p>
      </dgm:t>
    </dgm:pt>
    <dgm:pt modelId="{875A9CF2-A294-46D9-B640-7E3CE87600B1}">
      <dgm:prSet/>
      <dgm:spPr/>
      <dgm:t>
        <a:bodyPr/>
        <a:lstStyle/>
        <a:p>
          <a:r>
            <a:rPr lang="en-US"/>
            <a:t>Davis-Bouldin Score: The Davis-Bouldin Score measures the average dissimilarity between clusters, considering both compactness within clusters and separation between clusters. Lower scores indicate better clustering with more distinct and well-separated clusters.</a:t>
          </a:r>
        </a:p>
      </dgm:t>
    </dgm:pt>
    <dgm:pt modelId="{07B023DE-0631-4241-A610-712DED6B9713}" type="parTrans" cxnId="{E4584D8C-67E8-4534-9AFE-62BD9F9B7487}">
      <dgm:prSet/>
      <dgm:spPr/>
      <dgm:t>
        <a:bodyPr/>
        <a:lstStyle/>
        <a:p>
          <a:endParaRPr lang="en-US"/>
        </a:p>
      </dgm:t>
    </dgm:pt>
    <dgm:pt modelId="{68FE1EAE-31F7-4AA1-A337-054A969E0152}" type="sibTrans" cxnId="{E4584D8C-67E8-4534-9AFE-62BD9F9B7487}">
      <dgm:prSet/>
      <dgm:spPr/>
      <dgm:t>
        <a:bodyPr/>
        <a:lstStyle/>
        <a:p>
          <a:endParaRPr lang="en-US"/>
        </a:p>
      </dgm:t>
    </dgm:pt>
    <dgm:pt modelId="{46502782-82CB-49FA-86EA-35D4D7B6123A}" type="pres">
      <dgm:prSet presAssocID="{527DF2E8-859B-4EF8-B45A-4795AD25C565}" presName="linear" presStyleCnt="0">
        <dgm:presLayoutVars>
          <dgm:animLvl val="lvl"/>
          <dgm:resizeHandles val="exact"/>
        </dgm:presLayoutVars>
      </dgm:prSet>
      <dgm:spPr/>
    </dgm:pt>
    <dgm:pt modelId="{118DD21D-7301-4937-BB05-5F27E32F3DBB}" type="pres">
      <dgm:prSet presAssocID="{2BBD728C-E118-4DE4-8C54-BF16EF404B61}" presName="parentText" presStyleLbl="node1" presStyleIdx="0" presStyleCnt="4">
        <dgm:presLayoutVars>
          <dgm:chMax val="0"/>
          <dgm:bulletEnabled val="1"/>
        </dgm:presLayoutVars>
      </dgm:prSet>
      <dgm:spPr/>
    </dgm:pt>
    <dgm:pt modelId="{9740E190-AECF-4E95-B2E4-CED605C72685}" type="pres">
      <dgm:prSet presAssocID="{D262FAD8-845A-47BF-B559-78B7CE680A4D}" presName="spacer" presStyleCnt="0"/>
      <dgm:spPr/>
    </dgm:pt>
    <dgm:pt modelId="{971BA6B5-B540-422E-8C6E-5CAE2722841B}" type="pres">
      <dgm:prSet presAssocID="{AB14F213-9C6A-4EF7-9238-127C69464BBB}" presName="parentText" presStyleLbl="node1" presStyleIdx="1" presStyleCnt="4">
        <dgm:presLayoutVars>
          <dgm:chMax val="0"/>
          <dgm:bulletEnabled val="1"/>
        </dgm:presLayoutVars>
      </dgm:prSet>
      <dgm:spPr/>
    </dgm:pt>
    <dgm:pt modelId="{98335E92-A63B-4050-9F91-DC0B69B4C066}" type="pres">
      <dgm:prSet presAssocID="{E66FA80A-CC6A-4EB6-A104-7A5A496839C9}" presName="spacer" presStyleCnt="0"/>
      <dgm:spPr/>
    </dgm:pt>
    <dgm:pt modelId="{F6FE64B5-2BB3-4D84-AB1F-0A46AE47A993}" type="pres">
      <dgm:prSet presAssocID="{FC003458-26CA-4A9A-AA3E-B177645EC42F}" presName="parentText" presStyleLbl="node1" presStyleIdx="2" presStyleCnt="4">
        <dgm:presLayoutVars>
          <dgm:chMax val="0"/>
          <dgm:bulletEnabled val="1"/>
        </dgm:presLayoutVars>
      </dgm:prSet>
      <dgm:spPr/>
    </dgm:pt>
    <dgm:pt modelId="{71B80A52-A8A7-483D-AC5E-77CBEC5D23B4}" type="pres">
      <dgm:prSet presAssocID="{03CA5D61-90F8-4E1F-9C47-0A724953C6CA}" presName="spacer" presStyleCnt="0"/>
      <dgm:spPr/>
    </dgm:pt>
    <dgm:pt modelId="{43885487-B700-490E-9E58-F735D4EB345D}" type="pres">
      <dgm:prSet presAssocID="{875A9CF2-A294-46D9-B640-7E3CE87600B1}" presName="parentText" presStyleLbl="node1" presStyleIdx="3" presStyleCnt="4">
        <dgm:presLayoutVars>
          <dgm:chMax val="0"/>
          <dgm:bulletEnabled val="1"/>
        </dgm:presLayoutVars>
      </dgm:prSet>
      <dgm:spPr/>
    </dgm:pt>
  </dgm:ptLst>
  <dgm:cxnLst>
    <dgm:cxn modelId="{536F600C-4B8A-48B4-B51B-BC1F3008F5CA}" srcId="{527DF2E8-859B-4EF8-B45A-4795AD25C565}" destId="{AB14F213-9C6A-4EF7-9238-127C69464BBB}" srcOrd="1" destOrd="0" parTransId="{4AC675E3-7B45-49CE-832F-EF6FEB723751}" sibTransId="{E66FA80A-CC6A-4EB6-A104-7A5A496839C9}"/>
    <dgm:cxn modelId="{029E4E2B-7FE4-49BC-B4F3-65D3E517D970}" type="presOf" srcId="{2BBD728C-E118-4DE4-8C54-BF16EF404B61}" destId="{118DD21D-7301-4937-BB05-5F27E32F3DBB}" srcOrd="0" destOrd="0" presId="urn:microsoft.com/office/officeart/2005/8/layout/vList2"/>
    <dgm:cxn modelId="{707CCA33-7C35-4707-8E94-DFDA8F2FF0B4}" type="presOf" srcId="{AB14F213-9C6A-4EF7-9238-127C69464BBB}" destId="{971BA6B5-B540-422E-8C6E-5CAE2722841B}" srcOrd="0" destOrd="0" presId="urn:microsoft.com/office/officeart/2005/8/layout/vList2"/>
    <dgm:cxn modelId="{ABC34445-2EBB-46DB-83CF-D3005C7D5E49}" srcId="{527DF2E8-859B-4EF8-B45A-4795AD25C565}" destId="{2BBD728C-E118-4DE4-8C54-BF16EF404B61}" srcOrd="0" destOrd="0" parTransId="{770C0BB2-85D7-45CF-91E8-B3315E20E7AD}" sibTransId="{D262FAD8-845A-47BF-B559-78B7CE680A4D}"/>
    <dgm:cxn modelId="{18E57E4E-91CF-4946-9E3A-8FE005E04364}" type="presOf" srcId="{875A9CF2-A294-46D9-B640-7E3CE87600B1}" destId="{43885487-B700-490E-9E58-F735D4EB345D}" srcOrd="0" destOrd="0" presId="urn:microsoft.com/office/officeart/2005/8/layout/vList2"/>
    <dgm:cxn modelId="{A476B570-3A00-4BE9-993F-2967637CF702}" type="presOf" srcId="{FC003458-26CA-4A9A-AA3E-B177645EC42F}" destId="{F6FE64B5-2BB3-4D84-AB1F-0A46AE47A993}" srcOrd="0" destOrd="0" presId="urn:microsoft.com/office/officeart/2005/8/layout/vList2"/>
    <dgm:cxn modelId="{8FE5A259-8737-4D97-98FC-AD2AA99549FA}" type="presOf" srcId="{527DF2E8-859B-4EF8-B45A-4795AD25C565}" destId="{46502782-82CB-49FA-86EA-35D4D7B6123A}" srcOrd="0" destOrd="0" presId="urn:microsoft.com/office/officeart/2005/8/layout/vList2"/>
    <dgm:cxn modelId="{92056E89-B39B-42A5-9608-85C974C976A6}" srcId="{527DF2E8-859B-4EF8-B45A-4795AD25C565}" destId="{FC003458-26CA-4A9A-AA3E-B177645EC42F}" srcOrd="2" destOrd="0" parTransId="{0135FE56-69EE-4C32-AC7F-BA321B9A297A}" sibTransId="{03CA5D61-90F8-4E1F-9C47-0A724953C6CA}"/>
    <dgm:cxn modelId="{E4584D8C-67E8-4534-9AFE-62BD9F9B7487}" srcId="{527DF2E8-859B-4EF8-B45A-4795AD25C565}" destId="{875A9CF2-A294-46D9-B640-7E3CE87600B1}" srcOrd="3" destOrd="0" parTransId="{07B023DE-0631-4241-A610-712DED6B9713}" sibTransId="{68FE1EAE-31F7-4AA1-A337-054A969E0152}"/>
    <dgm:cxn modelId="{FAE08E2C-D5CF-4B23-AED9-96B694C6FB8E}" type="presParOf" srcId="{46502782-82CB-49FA-86EA-35D4D7B6123A}" destId="{118DD21D-7301-4937-BB05-5F27E32F3DBB}" srcOrd="0" destOrd="0" presId="urn:microsoft.com/office/officeart/2005/8/layout/vList2"/>
    <dgm:cxn modelId="{B8C7FB78-B7ED-4016-AB55-4F57FFFB0E87}" type="presParOf" srcId="{46502782-82CB-49FA-86EA-35D4D7B6123A}" destId="{9740E190-AECF-4E95-B2E4-CED605C72685}" srcOrd="1" destOrd="0" presId="urn:microsoft.com/office/officeart/2005/8/layout/vList2"/>
    <dgm:cxn modelId="{D39BF90E-FA29-4E72-986B-A657BCA631EC}" type="presParOf" srcId="{46502782-82CB-49FA-86EA-35D4D7B6123A}" destId="{971BA6B5-B540-422E-8C6E-5CAE2722841B}" srcOrd="2" destOrd="0" presId="urn:microsoft.com/office/officeart/2005/8/layout/vList2"/>
    <dgm:cxn modelId="{43816FA4-0246-4BB0-AB9A-AF0EA9070C6D}" type="presParOf" srcId="{46502782-82CB-49FA-86EA-35D4D7B6123A}" destId="{98335E92-A63B-4050-9F91-DC0B69B4C066}" srcOrd="3" destOrd="0" presId="urn:microsoft.com/office/officeart/2005/8/layout/vList2"/>
    <dgm:cxn modelId="{DB7AFF9E-4948-432E-B937-240106CA2DCD}" type="presParOf" srcId="{46502782-82CB-49FA-86EA-35D4D7B6123A}" destId="{F6FE64B5-2BB3-4D84-AB1F-0A46AE47A993}" srcOrd="4" destOrd="0" presId="urn:microsoft.com/office/officeart/2005/8/layout/vList2"/>
    <dgm:cxn modelId="{2CB9CEB9-EF2F-46BD-B0A7-F44380F031E3}" type="presParOf" srcId="{46502782-82CB-49FA-86EA-35D4D7B6123A}" destId="{71B80A52-A8A7-483D-AC5E-77CBEC5D23B4}" srcOrd="5" destOrd="0" presId="urn:microsoft.com/office/officeart/2005/8/layout/vList2"/>
    <dgm:cxn modelId="{5A17D35A-ED8E-480D-8EA9-945402205BD5}" type="presParOf" srcId="{46502782-82CB-49FA-86EA-35D4D7B6123A}" destId="{43885487-B700-490E-9E58-F735D4EB345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4201EFE-DE3D-480C-BA0A-0D71EC8E95B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F7452E05-F879-4825-B835-76337674FC67}">
      <dgm:prSet/>
      <dgm:spPr/>
      <dgm:t>
        <a:bodyPr/>
        <a:lstStyle/>
        <a:p>
          <a:r>
            <a:rPr lang="en-US"/>
            <a:t>Cluster Analysis:</a:t>
          </a:r>
        </a:p>
      </dgm:t>
    </dgm:pt>
    <dgm:pt modelId="{3162EADE-E54A-4FFC-B93E-03076C5644F3}" type="parTrans" cxnId="{5EE6BBE5-D27C-4B73-8ABC-E2C5DF82699C}">
      <dgm:prSet/>
      <dgm:spPr/>
      <dgm:t>
        <a:bodyPr/>
        <a:lstStyle/>
        <a:p>
          <a:endParaRPr lang="en-US"/>
        </a:p>
      </dgm:t>
    </dgm:pt>
    <dgm:pt modelId="{7BC6947E-81E2-405E-90D5-1C9A5BF26BFB}" type="sibTrans" cxnId="{5EE6BBE5-D27C-4B73-8ABC-E2C5DF82699C}">
      <dgm:prSet/>
      <dgm:spPr/>
      <dgm:t>
        <a:bodyPr/>
        <a:lstStyle/>
        <a:p>
          <a:endParaRPr lang="en-US"/>
        </a:p>
      </dgm:t>
    </dgm:pt>
    <dgm:pt modelId="{12B3D079-960F-4BD2-B2CD-2ECFE5775C65}">
      <dgm:prSet/>
      <dgm:spPr/>
      <dgm:t>
        <a:bodyPr/>
        <a:lstStyle/>
        <a:p>
          <a:r>
            <a:rPr lang="en-US"/>
            <a:t>The income vs. spending analysis revealed four distinct customer clusters based on their income levels and spending habits.</a:t>
          </a:r>
        </a:p>
      </dgm:t>
    </dgm:pt>
    <dgm:pt modelId="{D7A2C9D6-63A8-432E-BB19-53086CD1002C}" type="parTrans" cxnId="{F56C6CDD-7E4B-4658-9C3A-32BE9D99DB01}">
      <dgm:prSet/>
      <dgm:spPr/>
      <dgm:t>
        <a:bodyPr/>
        <a:lstStyle/>
        <a:p>
          <a:endParaRPr lang="en-US"/>
        </a:p>
      </dgm:t>
    </dgm:pt>
    <dgm:pt modelId="{E3DB047D-1FC4-4F31-A374-CA9C7CA51D59}" type="sibTrans" cxnId="{F56C6CDD-7E4B-4658-9C3A-32BE9D99DB01}">
      <dgm:prSet/>
      <dgm:spPr/>
      <dgm:t>
        <a:bodyPr/>
        <a:lstStyle/>
        <a:p>
          <a:endParaRPr lang="en-US"/>
        </a:p>
      </dgm:t>
    </dgm:pt>
    <dgm:pt modelId="{ED9873D7-08C2-435F-8A56-D97658034B8A}">
      <dgm:prSet/>
      <dgm:spPr/>
      <dgm:t>
        <a:bodyPr/>
        <a:lstStyle/>
        <a:p>
          <a:r>
            <a:rPr lang="en-US"/>
            <a:t>Customer Segmentation:</a:t>
          </a:r>
        </a:p>
      </dgm:t>
    </dgm:pt>
    <dgm:pt modelId="{9A5B7887-9680-434F-BD3C-D4B26E422CF0}" type="parTrans" cxnId="{05FEE733-EDA4-45B6-A37A-61650698C745}">
      <dgm:prSet/>
      <dgm:spPr/>
      <dgm:t>
        <a:bodyPr/>
        <a:lstStyle/>
        <a:p>
          <a:endParaRPr lang="en-US"/>
        </a:p>
      </dgm:t>
    </dgm:pt>
    <dgm:pt modelId="{DCFA8BD5-1CC2-464C-A821-5E8C238054D1}" type="sibTrans" cxnId="{05FEE733-EDA4-45B6-A37A-61650698C745}">
      <dgm:prSet/>
      <dgm:spPr/>
      <dgm:t>
        <a:bodyPr/>
        <a:lstStyle/>
        <a:p>
          <a:endParaRPr lang="en-US"/>
        </a:p>
      </dgm:t>
    </dgm:pt>
    <dgm:pt modelId="{DAC9DF91-7F95-46D0-9E81-8F32A767DAA8}">
      <dgm:prSet/>
      <dgm:spPr/>
      <dgm:t>
        <a:bodyPr/>
        <a:lstStyle/>
        <a:p>
          <a:r>
            <a:rPr lang="en-US"/>
            <a:t>Group 0: Medium income and high spending.</a:t>
          </a:r>
        </a:p>
      </dgm:t>
    </dgm:pt>
    <dgm:pt modelId="{FACDF464-B1BE-4F2F-A93C-2E00337EC0AD}" type="parTrans" cxnId="{66A70F1B-4FCC-49E6-BF0C-BBA60B7F47FC}">
      <dgm:prSet/>
      <dgm:spPr/>
      <dgm:t>
        <a:bodyPr/>
        <a:lstStyle/>
        <a:p>
          <a:endParaRPr lang="en-US"/>
        </a:p>
      </dgm:t>
    </dgm:pt>
    <dgm:pt modelId="{9E18538F-9E56-48CA-A650-9E4818762EB0}" type="sibTrans" cxnId="{66A70F1B-4FCC-49E6-BF0C-BBA60B7F47FC}">
      <dgm:prSet/>
      <dgm:spPr/>
      <dgm:t>
        <a:bodyPr/>
        <a:lstStyle/>
        <a:p>
          <a:endParaRPr lang="en-US"/>
        </a:p>
      </dgm:t>
    </dgm:pt>
    <dgm:pt modelId="{92F1EE73-5A80-4B32-8B5F-EEA2B127B622}">
      <dgm:prSet/>
      <dgm:spPr/>
      <dgm:t>
        <a:bodyPr/>
        <a:lstStyle/>
        <a:p>
          <a:r>
            <a:rPr lang="en-US"/>
            <a:t>Group 1: Low income and low spending.</a:t>
          </a:r>
        </a:p>
      </dgm:t>
    </dgm:pt>
    <dgm:pt modelId="{243AFFD0-2CB5-4820-BC42-146505651663}" type="parTrans" cxnId="{724FEA7E-0CB4-4D90-B117-57F57434D0EF}">
      <dgm:prSet/>
      <dgm:spPr/>
      <dgm:t>
        <a:bodyPr/>
        <a:lstStyle/>
        <a:p>
          <a:endParaRPr lang="en-US"/>
        </a:p>
      </dgm:t>
    </dgm:pt>
    <dgm:pt modelId="{84D4372C-FF06-4D32-8F42-A7491AD027AD}" type="sibTrans" cxnId="{724FEA7E-0CB4-4D90-B117-57F57434D0EF}">
      <dgm:prSet/>
      <dgm:spPr/>
      <dgm:t>
        <a:bodyPr/>
        <a:lstStyle/>
        <a:p>
          <a:endParaRPr lang="en-US"/>
        </a:p>
      </dgm:t>
    </dgm:pt>
    <dgm:pt modelId="{8D657047-095F-4C88-A4DA-ED88C2730DFA}">
      <dgm:prSet/>
      <dgm:spPr/>
      <dgm:t>
        <a:bodyPr/>
        <a:lstStyle/>
        <a:p>
          <a:r>
            <a:rPr lang="en-US"/>
            <a:t>Group 2: High income and high spending.</a:t>
          </a:r>
        </a:p>
      </dgm:t>
    </dgm:pt>
    <dgm:pt modelId="{D016BE2C-5D49-4D01-9723-6165F17E9789}" type="parTrans" cxnId="{6E489B27-EB54-4C03-A05B-FF693D66474F}">
      <dgm:prSet/>
      <dgm:spPr/>
      <dgm:t>
        <a:bodyPr/>
        <a:lstStyle/>
        <a:p>
          <a:endParaRPr lang="en-US"/>
        </a:p>
      </dgm:t>
    </dgm:pt>
    <dgm:pt modelId="{8AA8E3B2-07CF-4D18-BE21-EE7B691324DC}" type="sibTrans" cxnId="{6E489B27-EB54-4C03-A05B-FF693D66474F}">
      <dgm:prSet/>
      <dgm:spPr/>
      <dgm:t>
        <a:bodyPr/>
        <a:lstStyle/>
        <a:p>
          <a:endParaRPr lang="en-US"/>
        </a:p>
      </dgm:t>
    </dgm:pt>
    <dgm:pt modelId="{2F7C51F1-90D8-4CF6-B537-9C63467EB294}">
      <dgm:prSet/>
      <dgm:spPr/>
      <dgm:t>
        <a:bodyPr/>
        <a:lstStyle/>
        <a:p>
          <a:r>
            <a:rPr lang="en-US"/>
            <a:t>Group 3: Low income and average spending.</a:t>
          </a:r>
        </a:p>
      </dgm:t>
    </dgm:pt>
    <dgm:pt modelId="{477F8387-29DC-4F5E-BF47-E09E1A9A742C}" type="parTrans" cxnId="{E96967F6-B217-4B86-BAD3-A68BAD36D454}">
      <dgm:prSet/>
      <dgm:spPr/>
      <dgm:t>
        <a:bodyPr/>
        <a:lstStyle/>
        <a:p>
          <a:endParaRPr lang="en-US"/>
        </a:p>
      </dgm:t>
    </dgm:pt>
    <dgm:pt modelId="{4E297619-B8AE-4E77-A15B-8A55CF9758C5}" type="sibTrans" cxnId="{E96967F6-B217-4B86-BAD3-A68BAD36D454}">
      <dgm:prSet/>
      <dgm:spPr/>
      <dgm:t>
        <a:bodyPr/>
        <a:lstStyle/>
        <a:p>
          <a:endParaRPr lang="en-US"/>
        </a:p>
      </dgm:t>
    </dgm:pt>
    <dgm:pt modelId="{E443C1C2-448B-49B0-A619-4E9D65FBB3B1}">
      <dgm:prSet/>
      <dgm:spPr/>
      <dgm:t>
        <a:bodyPr/>
        <a:lstStyle/>
        <a:p>
          <a:r>
            <a:rPr lang="en-US"/>
            <a:t>Targeted Marketing Strategies:</a:t>
          </a:r>
        </a:p>
      </dgm:t>
    </dgm:pt>
    <dgm:pt modelId="{37286D8C-21D3-45F4-9256-D897FE786AC4}" type="parTrans" cxnId="{BBF7C9CF-0D08-4B2B-8BBD-F46C2EAC5550}">
      <dgm:prSet/>
      <dgm:spPr/>
      <dgm:t>
        <a:bodyPr/>
        <a:lstStyle/>
        <a:p>
          <a:endParaRPr lang="en-US"/>
        </a:p>
      </dgm:t>
    </dgm:pt>
    <dgm:pt modelId="{CD531080-91A3-499F-AB5E-9DD0931DC5A1}" type="sibTrans" cxnId="{BBF7C9CF-0D08-4B2B-8BBD-F46C2EAC5550}">
      <dgm:prSet/>
      <dgm:spPr/>
      <dgm:t>
        <a:bodyPr/>
        <a:lstStyle/>
        <a:p>
          <a:endParaRPr lang="en-US"/>
        </a:p>
      </dgm:t>
    </dgm:pt>
    <dgm:pt modelId="{47CBE346-5342-43CB-9204-7708DE043E6F}">
      <dgm:prSet/>
      <dgm:spPr/>
      <dgm:t>
        <a:bodyPr/>
        <a:lstStyle/>
        <a:p>
          <a:r>
            <a:rPr lang="en-US"/>
            <a:t>Understanding customer segments allows businesses to tailor their marketing and sales efforts effectively.</a:t>
          </a:r>
        </a:p>
      </dgm:t>
    </dgm:pt>
    <dgm:pt modelId="{75AD10D3-F93A-423A-B0DF-4DE0EC3A6B4C}" type="parTrans" cxnId="{2248B405-ED90-4074-BF8E-27AEC49A9A6D}">
      <dgm:prSet/>
      <dgm:spPr/>
      <dgm:t>
        <a:bodyPr/>
        <a:lstStyle/>
        <a:p>
          <a:endParaRPr lang="en-US"/>
        </a:p>
      </dgm:t>
    </dgm:pt>
    <dgm:pt modelId="{843EC1AA-E539-46F1-9F85-CA05D25A474A}" type="sibTrans" cxnId="{2248B405-ED90-4074-BF8E-27AEC49A9A6D}">
      <dgm:prSet/>
      <dgm:spPr/>
      <dgm:t>
        <a:bodyPr/>
        <a:lstStyle/>
        <a:p>
          <a:endParaRPr lang="en-US"/>
        </a:p>
      </dgm:t>
    </dgm:pt>
    <dgm:pt modelId="{251D36F9-3C11-45E1-80FC-1936C732FF86}">
      <dgm:prSet/>
      <dgm:spPr/>
      <dgm:t>
        <a:bodyPr/>
        <a:lstStyle/>
        <a:p>
          <a:r>
            <a:rPr lang="en-US"/>
            <a:t>Group-specific strategies can be developed, such as discounts for Group 1 and luxury offerings for Group 2.</a:t>
          </a:r>
        </a:p>
      </dgm:t>
    </dgm:pt>
    <dgm:pt modelId="{B7B63CBF-A88D-4F5A-B5AE-8874338C9EF8}" type="parTrans" cxnId="{E46CE86B-5871-49B9-84A3-213013CBE532}">
      <dgm:prSet/>
      <dgm:spPr/>
      <dgm:t>
        <a:bodyPr/>
        <a:lstStyle/>
        <a:p>
          <a:endParaRPr lang="en-US"/>
        </a:p>
      </dgm:t>
    </dgm:pt>
    <dgm:pt modelId="{AC43F5B7-AF1E-4929-8193-56E042DEDF82}" type="sibTrans" cxnId="{E46CE86B-5871-49B9-84A3-213013CBE532}">
      <dgm:prSet/>
      <dgm:spPr/>
      <dgm:t>
        <a:bodyPr/>
        <a:lstStyle/>
        <a:p>
          <a:endParaRPr lang="en-US"/>
        </a:p>
      </dgm:t>
    </dgm:pt>
    <dgm:pt modelId="{7B0A392B-E928-45C1-85F3-8E4E96A28B5D}" type="pres">
      <dgm:prSet presAssocID="{B4201EFE-DE3D-480C-BA0A-0D71EC8E95B4}" presName="linear" presStyleCnt="0">
        <dgm:presLayoutVars>
          <dgm:dir/>
          <dgm:animLvl val="lvl"/>
          <dgm:resizeHandles val="exact"/>
        </dgm:presLayoutVars>
      </dgm:prSet>
      <dgm:spPr/>
    </dgm:pt>
    <dgm:pt modelId="{8630FE61-D370-45F5-9530-E76D6AEDE898}" type="pres">
      <dgm:prSet presAssocID="{F7452E05-F879-4825-B835-76337674FC67}" presName="parentLin" presStyleCnt="0"/>
      <dgm:spPr/>
    </dgm:pt>
    <dgm:pt modelId="{CB3897D2-F5D0-4404-95D2-802C2105A876}" type="pres">
      <dgm:prSet presAssocID="{F7452E05-F879-4825-B835-76337674FC67}" presName="parentLeftMargin" presStyleLbl="node1" presStyleIdx="0" presStyleCnt="3"/>
      <dgm:spPr/>
    </dgm:pt>
    <dgm:pt modelId="{CC9EA672-8C58-418F-ADC2-9341FE1C5254}" type="pres">
      <dgm:prSet presAssocID="{F7452E05-F879-4825-B835-76337674FC67}" presName="parentText" presStyleLbl="node1" presStyleIdx="0" presStyleCnt="3">
        <dgm:presLayoutVars>
          <dgm:chMax val="0"/>
          <dgm:bulletEnabled val="1"/>
        </dgm:presLayoutVars>
      </dgm:prSet>
      <dgm:spPr/>
    </dgm:pt>
    <dgm:pt modelId="{F571A4F0-7A6E-4894-8071-8DC2BD8C79D5}" type="pres">
      <dgm:prSet presAssocID="{F7452E05-F879-4825-B835-76337674FC67}" presName="negativeSpace" presStyleCnt="0"/>
      <dgm:spPr/>
    </dgm:pt>
    <dgm:pt modelId="{EF30AFFC-239A-431B-A09C-D2A03C833C99}" type="pres">
      <dgm:prSet presAssocID="{F7452E05-F879-4825-B835-76337674FC67}" presName="childText" presStyleLbl="conFgAcc1" presStyleIdx="0" presStyleCnt="3">
        <dgm:presLayoutVars>
          <dgm:bulletEnabled val="1"/>
        </dgm:presLayoutVars>
      </dgm:prSet>
      <dgm:spPr/>
    </dgm:pt>
    <dgm:pt modelId="{DAC45ED5-C73A-4379-AF0F-E91015CEEC9B}" type="pres">
      <dgm:prSet presAssocID="{7BC6947E-81E2-405E-90D5-1C9A5BF26BFB}" presName="spaceBetweenRectangles" presStyleCnt="0"/>
      <dgm:spPr/>
    </dgm:pt>
    <dgm:pt modelId="{FE029393-9854-46A9-8C67-4C6B327861D6}" type="pres">
      <dgm:prSet presAssocID="{ED9873D7-08C2-435F-8A56-D97658034B8A}" presName="parentLin" presStyleCnt="0"/>
      <dgm:spPr/>
    </dgm:pt>
    <dgm:pt modelId="{A6D727BB-7B7D-48E2-8AB0-6A12EF3FA4A2}" type="pres">
      <dgm:prSet presAssocID="{ED9873D7-08C2-435F-8A56-D97658034B8A}" presName="parentLeftMargin" presStyleLbl="node1" presStyleIdx="0" presStyleCnt="3"/>
      <dgm:spPr/>
    </dgm:pt>
    <dgm:pt modelId="{7062EBB9-9EE2-4412-BD1D-308D38748158}" type="pres">
      <dgm:prSet presAssocID="{ED9873D7-08C2-435F-8A56-D97658034B8A}" presName="parentText" presStyleLbl="node1" presStyleIdx="1" presStyleCnt="3">
        <dgm:presLayoutVars>
          <dgm:chMax val="0"/>
          <dgm:bulletEnabled val="1"/>
        </dgm:presLayoutVars>
      </dgm:prSet>
      <dgm:spPr/>
    </dgm:pt>
    <dgm:pt modelId="{54B8FAEA-070B-480F-A4D3-36ABFA91A42E}" type="pres">
      <dgm:prSet presAssocID="{ED9873D7-08C2-435F-8A56-D97658034B8A}" presName="negativeSpace" presStyleCnt="0"/>
      <dgm:spPr/>
    </dgm:pt>
    <dgm:pt modelId="{78822292-6B7A-498C-86F5-86EADF25EA40}" type="pres">
      <dgm:prSet presAssocID="{ED9873D7-08C2-435F-8A56-D97658034B8A}" presName="childText" presStyleLbl="conFgAcc1" presStyleIdx="1" presStyleCnt="3">
        <dgm:presLayoutVars>
          <dgm:bulletEnabled val="1"/>
        </dgm:presLayoutVars>
      </dgm:prSet>
      <dgm:spPr/>
    </dgm:pt>
    <dgm:pt modelId="{47115E59-8630-4865-92B8-4B0845D93245}" type="pres">
      <dgm:prSet presAssocID="{DCFA8BD5-1CC2-464C-A821-5E8C238054D1}" presName="spaceBetweenRectangles" presStyleCnt="0"/>
      <dgm:spPr/>
    </dgm:pt>
    <dgm:pt modelId="{EC80D77F-96E1-4B2F-85E7-04C9C8C355FA}" type="pres">
      <dgm:prSet presAssocID="{E443C1C2-448B-49B0-A619-4E9D65FBB3B1}" presName="parentLin" presStyleCnt="0"/>
      <dgm:spPr/>
    </dgm:pt>
    <dgm:pt modelId="{3A42433C-2DCE-4308-A141-32F2FD5CA028}" type="pres">
      <dgm:prSet presAssocID="{E443C1C2-448B-49B0-A619-4E9D65FBB3B1}" presName="parentLeftMargin" presStyleLbl="node1" presStyleIdx="1" presStyleCnt="3"/>
      <dgm:spPr/>
    </dgm:pt>
    <dgm:pt modelId="{4A93E88D-F955-4047-8AAC-5BBAF5CA2E6E}" type="pres">
      <dgm:prSet presAssocID="{E443C1C2-448B-49B0-A619-4E9D65FBB3B1}" presName="parentText" presStyleLbl="node1" presStyleIdx="2" presStyleCnt="3">
        <dgm:presLayoutVars>
          <dgm:chMax val="0"/>
          <dgm:bulletEnabled val="1"/>
        </dgm:presLayoutVars>
      </dgm:prSet>
      <dgm:spPr/>
    </dgm:pt>
    <dgm:pt modelId="{95708F40-DF02-4FE0-A53E-3F9D855CCCB3}" type="pres">
      <dgm:prSet presAssocID="{E443C1C2-448B-49B0-A619-4E9D65FBB3B1}" presName="negativeSpace" presStyleCnt="0"/>
      <dgm:spPr/>
    </dgm:pt>
    <dgm:pt modelId="{B2EDB4B4-DB59-42EB-A1D0-C7FF58C81214}" type="pres">
      <dgm:prSet presAssocID="{E443C1C2-448B-49B0-A619-4E9D65FBB3B1}" presName="childText" presStyleLbl="conFgAcc1" presStyleIdx="2" presStyleCnt="3">
        <dgm:presLayoutVars>
          <dgm:bulletEnabled val="1"/>
        </dgm:presLayoutVars>
      </dgm:prSet>
      <dgm:spPr/>
    </dgm:pt>
  </dgm:ptLst>
  <dgm:cxnLst>
    <dgm:cxn modelId="{2248B405-ED90-4074-BF8E-27AEC49A9A6D}" srcId="{E443C1C2-448B-49B0-A619-4E9D65FBB3B1}" destId="{47CBE346-5342-43CB-9204-7708DE043E6F}" srcOrd="0" destOrd="0" parTransId="{75AD10D3-F93A-423A-B0DF-4DE0EC3A6B4C}" sibTransId="{843EC1AA-E539-46F1-9F85-CA05D25A474A}"/>
    <dgm:cxn modelId="{66A70F1B-4FCC-49E6-BF0C-BBA60B7F47FC}" srcId="{ED9873D7-08C2-435F-8A56-D97658034B8A}" destId="{DAC9DF91-7F95-46D0-9E81-8F32A767DAA8}" srcOrd="0" destOrd="0" parTransId="{FACDF464-B1BE-4F2F-A93C-2E00337EC0AD}" sibTransId="{9E18538F-9E56-48CA-A650-9E4818762EB0}"/>
    <dgm:cxn modelId="{6E489B27-EB54-4C03-A05B-FF693D66474F}" srcId="{ED9873D7-08C2-435F-8A56-D97658034B8A}" destId="{8D657047-095F-4C88-A4DA-ED88C2730DFA}" srcOrd="2" destOrd="0" parTransId="{D016BE2C-5D49-4D01-9723-6165F17E9789}" sibTransId="{8AA8E3B2-07CF-4D18-BE21-EE7B691324DC}"/>
    <dgm:cxn modelId="{05FEE733-EDA4-45B6-A37A-61650698C745}" srcId="{B4201EFE-DE3D-480C-BA0A-0D71EC8E95B4}" destId="{ED9873D7-08C2-435F-8A56-D97658034B8A}" srcOrd="1" destOrd="0" parTransId="{9A5B7887-9680-434F-BD3C-D4B26E422CF0}" sibTransId="{DCFA8BD5-1CC2-464C-A821-5E8C238054D1}"/>
    <dgm:cxn modelId="{1C4AD75C-1365-43CF-8FFC-CE32C4D208EA}" type="presOf" srcId="{B4201EFE-DE3D-480C-BA0A-0D71EC8E95B4}" destId="{7B0A392B-E928-45C1-85F3-8E4E96A28B5D}" srcOrd="0" destOrd="0" presId="urn:microsoft.com/office/officeart/2005/8/layout/list1"/>
    <dgm:cxn modelId="{E46CE86B-5871-49B9-84A3-213013CBE532}" srcId="{E443C1C2-448B-49B0-A619-4E9D65FBB3B1}" destId="{251D36F9-3C11-45E1-80FC-1936C732FF86}" srcOrd="1" destOrd="0" parTransId="{B7B63CBF-A88D-4F5A-B5AE-8874338C9EF8}" sibTransId="{AC43F5B7-AF1E-4929-8193-56E042DEDF82}"/>
    <dgm:cxn modelId="{052D476C-8562-4E8A-83F6-1B625EA034C6}" type="presOf" srcId="{F7452E05-F879-4825-B835-76337674FC67}" destId="{CC9EA672-8C58-418F-ADC2-9341FE1C5254}" srcOrd="1" destOrd="0" presId="urn:microsoft.com/office/officeart/2005/8/layout/list1"/>
    <dgm:cxn modelId="{724FEA7E-0CB4-4D90-B117-57F57434D0EF}" srcId="{ED9873D7-08C2-435F-8A56-D97658034B8A}" destId="{92F1EE73-5A80-4B32-8B5F-EEA2B127B622}" srcOrd="1" destOrd="0" parTransId="{243AFFD0-2CB5-4820-BC42-146505651663}" sibTransId="{84D4372C-FF06-4D32-8F42-A7491AD027AD}"/>
    <dgm:cxn modelId="{88D14187-FE92-46F8-BEF4-E6894FB5FEBB}" type="presOf" srcId="{8D657047-095F-4C88-A4DA-ED88C2730DFA}" destId="{78822292-6B7A-498C-86F5-86EADF25EA40}" srcOrd="0" destOrd="2" presId="urn:microsoft.com/office/officeart/2005/8/layout/list1"/>
    <dgm:cxn modelId="{48F0BB88-9B97-46C4-8E76-5573FA316385}" type="presOf" srcId="{2F7C51F1-90D8-4CF6-B537-9C63467EB294}" destId="{78822292-6B7A-498C-86F5-86EADF25EA40}" srcOrd="0" destOrd="3" presId="urn:microsoft.com/office/officeart/2005/8/layout/list1"/>
    <dgm:cxn modelId="{81B5478F-EB6C-46F9-A806-2E08D5CB30B3}" type="presOf" srcId="{92F1EE73-5A80-4B32-8B5F-EEA2B127B622}" destId="{78822292-6B7A-498C-86F5-86EADF25EA40}" srcOrd="0" destOrd="1" presId="urn:microsoft.com/office/officeart/2005/8/layout/list1"/>
    <dgm:cxn modelId="{CE5A8D90-28F1-4E40-9793-A144D9E0FCB0}" type="presOf" srcId="{47CBE346-5342-43CB-9204-7708DE043E6F}" destId="{B2EDB4B4-DB59-42EB-A1D0-C7FF58C81214}" srcOrd="0" destOrd="0" presId="urn:microsoft.com/office/officeart/2005/8/layout/list1"/>
    <dgm:cxn modelId="{5D6B4AA2-71A5-49BC-A904-E3C2819F1998}" type="presOf" srcId="{ED9873D7-08C2-435F-8A56-D97658034B8A}" destId="{7062EBB9-9EE2-4412-BD1D-308D38748158}" srcOrd="1" destOrd="0" presId="urn:microsoft.com/office/officeart/2005/8/layout/list1"/>
    <dgm:cxn modelId="{DBD62AAD-5791-4DEF-BA0D-63B0CC12F807}" type="presOf" srcId="{E443C1C2-448B-49B0-A619-4E9D65FBB3B1}" destId="{4A93E88D-F955-4047-8AAC-5BBAF5CA2E6E}" srcOrd="1" destOrd="0" presId="urn:microsoft.com/office/officeart/2005/8/layout/list1"/>
    <dgm:cxn modelId="{4B8BE0BD-1F67-4186-8892-ADA762489C25}" type="presOf" srcId="{251D36F9-3C11-45E1-80FC-1936C732FF86}" destId="{B2EDB4B4-DB59-42EB-A1D0-C7FF58C81214}" srcOrd="0" destOrd="1" presId="urn:microsoft.com/office/officeart/2005/8/layout/list1"/>
    <dgm:cxn modelId="{BBF7C9CF-0D08-4B2B-8BBD-F46C2EAC5550}" srcId="{B4201EFE-DE3D-480C-BA0A-0D71EC8E95B4}" destId="{E443C1C2-448B-49B0-A619-4E9D65FBB3B1}" srcOrd="2" destOrd="0" parTransId="{37286D8C-21D3-45F4-9256-D897FE786AC4}" sibTransId="{CD531080-91A3-499F-AB5E-9DD0931DC5A1}"/>
    <dgm:cxn modelId="{62B8E7D8-2B04-4ECB-9742-AFC005900347}" type="presOf" srcId="{12B3D079-960F-4BD2-B2CD-2ECFE5775C65}" destId="{EF30AFFC-239A-431B-A09C-D2A03C833C99}" srcOrd="0" destOrd="0" presId="urn:microsoft.com/office/officeart/2005/8/layout/list1"/>
    <dgm:cxn modelId="{F56C6CDD-7E4B-4658-9C3A-32BE9D99DB01}" srcId="{F7452E05-F879-4825-B835-76337674FC67}" destId="{12B3D079-960F-4BD2-B2CD-2ECFE5775C65}" srcOrd="0" destOrd="0" parTransId="{D7A2C9D6-63A8-432E-BB19-53086CD1002C}" sibTransId="{E3DB047D-1FC4-4F31-A374-CA9C7CA51D59}"/>
    <dgm:cxn modelId="{E5397FDF-0298-42CD-9919-6D7A4CEC4E34}" type="presOf" srcId="{E443C1C2-448B-49B0-A619-4E9D65FBB3B1}" destId="{3A42433C-2DCE-4308-A141-32F2FD5CA028}" srcOrd="0" destOrd="0" presId="urn:microsoft.com/office/officeart/2005/8/layout/list1"/>
    <dgm:cxn modelId="{F86AC8E2-D247-41D6-80DE-12035F565D1E}" type="presOf" srcId="{DAC9DF91-7F95-46D0-9E81-8F32A767DAA8}" destId="{78822292-6B7A-498C-86F5-86EADF25EA40}" srcOrd="0" destOrd="0" presId="urn:microsoft.com/office/officeart/2005/8/layout/list1"/>
    <dgm:cxn modelId="{ADC910E3-2024-4E44-9AAE-0248B54CE3E2}" type="presOf" srcId="{ED9873D7-08C2-435F-8A56-D97658034B8A}" destId="{A6D727BB-7B7D-48E2-8AB0-6A12EF3FA4A2}" srcOrd="0" destOrd="0" presId="urn:microsoft.com/office/officeart/2005/8/layout/list1"/>
    <dgm:cxn modelId="{5EE6BBE5-D27C-4B73-8ABC-E2C5DF82699C}" srcId="{B4201EFE-DE3D-480C-BA0A-0D71EC8E95B4}" destId="{F7452E05-F879-4825-B835-76337674FC67}" srcOrd="0" destOrd="0" parTransId="{3162EADE-E54A-4FFC-B93E-03076C5644F3}" sibTransId="{7BC6947E-81E2-405E-90D5-1C9A5BF26BFB}"/>
    <dgm:cxn modelId="{E026EEE7-1479-426E-902A-2485D827C378}" type="presOf" srcId="{F7452E05-F879-4825-B835-76337674FC67}" destId="{CB3897D2-F5D0-4404-95D2-802C2105A876}" srcOrd="0" destOrd="0" presId="urn:microsoft.com/office/officeart/2005/8/layout/list1"/>
    <dgm:cxn modelId="{E96967F6-B217-4B86-BAD3-A68BAD36D454}" srcId="{ED9873D7-08C2-435F-8A56-D97658034B8A}" destId="{2F7C51F1-90D8-4CF6-B537-9C63467EB294}" srcOrd="3" destOrd="0" parTransId="{477F8387-29DC-4F5E-BF47-E09E1A9A742C}" sibTransId="{4E297619-B8AE-4E77-A15B-8A55CF9758C5}"/>
    <dgm:cxn modelId="{14D866D3-C485-418D-844F-EF4DCB70A222}" type="presParOf" srcId="{7B0A392B-E928-45C1-85F3-8E4E96A28B5D}" destId="{8630FE61-D370-45F5-9530-E76D6AEDE898}" srcOrd="0" destOrd="0" presId="urn:microsoft.com/office/officeart/2005/8/layout/list1"/>
    <dgm:cxn modelId="{D64D2921-2143-46D2-B933-AFA498990135}" type="presParOf" srcId="{8630FE61-D370-45F5-9530-E76D6AEDE898}" destId="{CB3897D2-F5D0-4404-95D2-802C2105A876}" srcOrd="0" destOrd="0" presId="urn:microsoft.com/office/officeart/2005/8/layout/list1"/>
    <dgm:cxn modelId="{2DC2BB71-1A46-44B4-98D3-DAC27A2251F3}" type="presParOf" srcId="{8630FE61-D370-45F5-9530-E76D6AEDE898}" destId="{CC9EA672-8C58-418F-ADC2-9341FE1C5254}" srcOrd="1" destOrd="0" presId="urn:microsoft.com/office/officeart/2005/8/layout/list1"/>
    <dgm:cxn modelId="{EDBA9615-1A9C-4851-B67E-50AFCECB589A}" type="presParOf" srcId="{7B0A392B-E928-45C1-85F3-8E4E96A28B5D}" destId="{F571A4F0-7A6E-4894-8071-8DC2BD8C79D5}" srcOrd="1" destOrd="0" presId="urn:microsoft.com/office/officeart/2005/8/layout/list1"/>
    <dgm:cxn modelId="{5AAB1D0B-EA47-403F-A393-0BFCCEB675BD}" type="presParOf" srcId="{7B0A392B-E928-45C1-85F3-8E4E96A28B5D}" destId="{EF30AFFC-239A-431B-A09C-D2A03C833C99}" srcOrd="2" destOrd="0" presId="urn:microsoft.com/office/officeart/2005/8/layout/list1"/>
    <dgm:cxn modelId="{9566945D-4D52-400A-A6E1-477697E61D33}" type="presParOf" srcId="{7B0A392B-E928-45C1-85F3-8E4E96A28B5D}" destId="{DAC45ED5-C73A-4379-AF0F-E91015CEEC9B}" srcOrd="3" destOrd="0" presId="urn:microsoft.com/office/officeart/2005/8/layout/list1"/>
    <dgm:cxn modelId="{6E923A57-F97B-4357-ABD5-7BF4E787F42C}" type="presParOf" srcId="{7B0A392B-E928-45C1-85F3-8E4E96A28B5D}" destId="{FE029393-9854-46A9-8C67-4C6B327861D6}" srcOrd="4" destOrd="0" presId="urn:microsoft.com/office/officeart/2005/8/layout/list1"/>
    <dgm:cxn modelId="{EB249442-7DBB-4DE5-AB88-EABE6EC96A9F}" type="presParOf" srcId="{FE029393-9854-46A9-8C67-4C6B327861D6}" destId="{A6D727BB-7B7D-48E2-8AB0-6A12EF3FA4A2}" srcOrd="0" destOrd="0" presId="urn:microsoft.com/office/officeart/2005/8/layout/list1"/>
    <dgm:cxn modelId="{DC5261A8-63D2-437B-8457-D4B9465E1114}" type="presParOf" srcId="{FE029393-9854-46A9-8C67-4C6B327861D6}" destId="{7062EBB9-9EE2-4412-BD1D-308D38748158}" srcOrd="1" destOrd="0" presId="urn:microsoft.com/office/officeart/2005/8/layout/list1"/>
    <dgm:cxn modelId="{1E5228C8-DDF0-4DD4-9421-78218F99AB9B}" type="presParOf" srcId="{7B0A392B-E928-45C1-85F3-8E4E96A28B5D}" destId="{54B8FAEA-070B-480F-A4D3-36ABFA91A42E}" srcOrd="5" destOrd="0" presId="urn:microsoft.com/office/officeart/2005/8/layout/list1"/>
    <dgm:cxn modelId="{C9AE5FB6-55A1-4600-A311-B3B8DC8CE1CE}" type="presParOf" srcId="{7B0A392B-E928-45C1-85F3-8E4E96A28B5D}" destId="{78822292-6B7A-498C-86F5-86EADF25EA40}" srcOrd="6" destOrd="0" presId="urn:microsoft.com/office/officeart/2005/8/layout/list1"/>
    <dgm:cxn modelId="{17A6E3E9-793F-4EAF-B69D-7182CBA92EB3}" type="presParOf" srcId="{7B0A392B-E928-45C1-85F3-8E4E96A28B5D}" destId="{47115E59-8630-4865-92B8-4B0845D93245}" srcOrd="7" destOrd="0" presId="urn:microsoft.com/office/officeart/2005/8/layout/list1"/>
    <dgm:cxn modelId="{AFC29762-C62E-4208-B430-C27A11585BAB}" type="presParOf" srcId="{7B0A392B-E928-45C1-85F3-8E4E96A28B5D}" destId="{EC80D77F-96E1-4B2F-85E7-04C9C8C355FA}" srcOrd="8" destOrd="0" presId="urn:microsoft.com/office/officeart/2005/8/layout/list1"/>
    <dgm:cxn modelId="{40A98D21-88C6-4B67-AE41-F4E6C03CE03F}" type="presParOf" srcId="{EC80D77F-96E1-4B2F-85E7-04C9C8C355FA}" destId="{3A42433C-2DCE-4308-A141-32F2FD5CA028}" srcOrd="0" destOrd="0" presId="urn:microsoft.com/office/officeart/2005/8/layout/list1"/>
    <dgm:cxn modelId="{8ECF94AD-2F0F-48BD-9406-4B804F2E8335}" type="presParOf" srcId="{EC80D77F-96E1-4B2F-85E7-04C9C8C355FA}" destId="{4A93E88D-F955-4047-8AAC-5BBAF5CA2E6E}" srcOrd="1" destOrd="0" presId="urn:microsoft.com/office/officeart/2005/8/layout/list1"/>
    <dgm:cxn modelId="{EE33E594-53AA-4832-9745-C866F99DB36D}" type="presParOf" srcId="{7B0A392B-E928-45C1-85F3-8E4E96A28B5D}" destId="{95708F40-DF02-4FE0-A53E-3F9D855CCCB3}" srcOrd="9" destOrd="0" presId="urn:microsoft.com/office/officeart/2005/8/layout/list1"/>
    <dgm:cxn modelId="{A2030ADD-5DB8-415F-94FE-A2EE9D6035E6}" type="presParOf" srcId="{7B0A392B-E928-45C1-85F3-8E4E96A28B5D}" destId="{B2EDB4B4-DB59-42EB-A1D0-C7FF58C8121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565AB1-3841-436E-9D93-57C7C1947EEE}"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237E11B2-9801-4BF3-8273-6C1DC6A2A8D6}">
      <dgm:prSet/>
      <dgm:spPr/>
      <dgm:t>
        <a:bodyPr/>
        <a:lstStyle/>
        <a:p>
          <a:r>
            <a:rPr lang="en-US"/>
            <a:t>Identifying Growth Opportunities:</a:t>
          </a:r>
        </a:p>
      </dgm:t>
    </dgm:pt>
    <dgm:pt modelId="{2C356630-D68A-49D7-82EF-4B45D88067F1}" type="parTrans" cxnId="{B035A27C-F6E8-436E-9A41-49B05E208DB2}">
      <dgm:prSet/>
      <dgm:spPr/>
      <dgm:t>
        <a:bodyPr/>
        <a:lstStyle/>
        <a:p>
          <a:endParaRPr lang="en-US"/>
        </a:p>
      </dgm:t>
    </dgm:pt>
    <dgm:pt modelId="{278A0568-4A2F-460B-8CA5-8E1687963AF3}" type="sibTrans" cxnId="{B035A27C-F6E8-436E-9A41-49B05E208DB2}">
      <dgm:prSet/>
      <dgm:spPr/>
      <dgm:t>
        <a:bodyPr/>
        <a:lstStyle/>
        <a:p>
          <a:endParaRPr lang="en-US"/>
        </a:p>
      </dgm:t>
    </dgm:pt>
    <dgm:pt modelId="{A6DE6D9E-3DEB-4370-82DF-1B11075EF1E0}">
      <dgm:prSet/>
      <dgm:spPr/>
      <dgm:t>
        <a:bodyPr/>
        <a:lstStyle/>
        <a:p>
          <a:r>
            <a:rPr lang="en-US"/>
            <a:t>The analysis helps identify underserved markets, such as Group 3 with potential for growth.</a:t>
          </a:r>
        </a:p>
      </dgm:t>
    </dgm:pt>
    <dgm:pt modelId="{27A317B2-EF78-406F-B131-CEEA964EAA55}" type="parTrans" cxnId="{A58D36A6-E02D-419B-84D9-A7B1EFA86156}">
      <dgm:prSet/>
      <dgm:spPr/>
      <dgm:t>
        <a:bodyPr/>
        <a:lstStyle/>
        <a:p>
          <a:endParaRPr lang="en-US"/>
        </a:p>
      </dgm:t>
    </dgm:pt>
    <dgm:pt modelId="{B42D0D4F-D645-483A-B9CA-AF411908334D}" type="sibTrans" cxnId="{A58D36A6-E02D-419B-84D9-A7B1EFA86156}">
      <dgm:prSet/>
      <dgm:spPr/>
      <dgm:t>
        <a:bodyPr/>
        <a:lstStyle/>
        <a:p>
          <a:endParaRPr lang="en-US"/>
        </a:p>
      </dgm:t>
    </dgm:pt>
    <dgm:pt modelId="{ABDA148D-79E8-4D83-830B-C667D8BD4F70}">
      <dgm:prSet/>
      <dgm:spPr/>
      <dgm:t>
        <a:bodyPr/>
        <a:lstStyle/>
        <a:p>
          <a:r>
            <a:rPr lang="en-US"/>
            <a:t>Targeting these opportunities can lead to increased sales and profits.</a:t>
          </a:r>
        </a:p>
      </dgm:t>
    </dgm:pt>
    <dgm:pt modelId="{37B57701-3A07-4855-B1DB-4F5287EB12A0}" type="parTrans" cxnId="{FCC76978-B674-42ED-8272-74ED0496BBDC}">
      <dgm:prSet/>
      <dgm:spPr/>
      <dgm:t>
        <a:bodyPr/>
        <a:lstStyle/>
        <a:p>
          <a:endParaRPr lang="en-US"/>
        </a:p>
      </dgm:t>
    </dgm:pt>
    <dgm:pt modelId="{B0E59413-F197-44B2-A5F3-7F8756D6E0FB}" type="sibTrans" cxnId="{FCC76978-B674-42ED-8272-74ED0496BBDC}">
      <dgm:prSet/>
      <dgm:spPr/>
      <dgm:t>
        <a:bodyPr/>
        <a:lstStyle/>
        <a:p>
          <a:endParaRPr lang="en-US"/>
        </a:p>
      </dgm:t>
    </dgm:pt>
    <dgm:pt modelId="{222EAEFA-2029-4FCC-A397-9E143621C04D}">
      <dgm:prSet/>
      <dgm:spPr/>
      <dgm:t>
        <a:bodyPr/>
        <a:lstStyle/>
        <a:p>
          <a:r>
            <a:rPr lang="en-US"/>
            <a:t>Valuable Customer Insights:</a:t>
          </a:r>
        </a:p>
      </dgm:t>
    </dgm:pt>
    <dgm:pt modelId="{1AD4CD29-44A0-4416-8E6E-BF17D278DC81}" type="parTrans" cxnId="{EA40E9CC-0DC0-4B05-AD88-E297D85BB312}">
      <dgm:prSet/>
      <dgm:spPr/>
      <dgm:t>
        <a:bodyPr/>
        <a:lstStyle/>
        <a:p>
          <a:endParaRPr lang="en-US"/>
        </a:p>
      </dgm:t>
    </dgm:pt>
    <dgm:pt modelId="{C412EAFC-DC35-47EA-AE5A-DCCAF2F5559F}" type="sibTrans" cxnId="{EA40E9CC-0DC0-4B05-AD88-E297D85BB312}">
      <dgm:prSet/>
      <dgm:spPr/>
      <dgm:t>
        <a:bodyPr/>
        <a:lstStyle/>
        <a:p>
          <a:endParaRPr lang="en-US"/>
        </a:p>
      </dgm:t>
    </dgm:pt>
    <dgm:pt modelId="{FF3ACEBC-546C-4B6E-A2C4-E4491A5B4A55}">
      <dgm:prSet/>
      <dgm:spPr/>
      <dgm:t>
        <a:bodyPr/>
        <a:lstStyle/>
        <a:p>
          <a:r>
            <a:rPr lang="en-US"/>
            <a:t>The income vs. spending clusters analysis provides valuable insights into customer behavior and preferences.</a:t>
          </a:r>
        </a:p>
      </dgm:t>
    </dgm:pt>
    <dgm:pt modelId="{10072FED-F5BA-4738-8B43-5BD2D4E50D3E}" type="parTrans" cxnId="{98225DC1-344C-4532-815C-03941FF59663}">
      <dgm:prSet/>
      <dgm:spPr/>
      <dgm:t>
        <a:bodyPr/>
        <a:lstStyle/>
        <a:p>
          <a:endParaRPr lang="en-US"/>
        </a:p>
      </dgm:t>
    </dgm:pt>
    <dgm:pt modelId="{CE917F41-D0E4-4E93-8D30-15372C0506C7}" type="sibTrans" cxnId="{98225DC1-344C-4532-815C-03941FF59663}">
      <dgm:prSet/>
      <dgm:spPr/>
      <dgm:t>
        <a:bodyPr/>
        <a:lstStyle/>
        <a:p>
          <a:endParaRPr lang="en-US"/>
        </a:p>
      </dgm:t>
    </dgm:pt>
    <dgm:pt modelId="{59BE056F-3020-405E-A89E-CCEE033569DC}">
      <dgm:prSet/>
      <dgm:spPr/>
      <dgm:t>
        <a:bodyPr/>
        <a:lstStyle/>
        <a:p>
          <a:r>
            <a:rPr lang="en-US"/>
            <a:t>Businesses can make data-driven decisions to enhance customer satisfaction and loyalty.</a:t>
          </a:r>
        </a:p>
      </dgm:t>
    </dgm:pt>
    <dgm:pt modelId="{39B74C98-96C4-4DE3-81CD-AFEC31CA2CDB}" type="parTrans" cxnId="{E4C7BF8E-1E49-461E-A57C-089EDA78E1CA}">
      <dgm:prSet/>
      <dgm:spPr/>
      <dgm:t>
        <a:bodyPr/>
        <a:lstStyle/>
        <a:p>
          <a:endParaRPr lang="en-US"/>
        </a:p>
      </dgm:t>
    </dgm:pt>
    <dgm:pt modelId="{9C14B4F0-E930-4E24-85E8-40A7C1D520B3}" type="sibTrans" cxnId="{E4C7BF8E-1E49-461E-A57C-089EDA78E1CA}">
      <dgm:prSet/>
      <dgm:spPr/>
      <dgm:t>
        <a:bodyPr/>
        <a:lstStyle/>
        <a:p>
          <a:endParaRPr lang="en-US"/>
        </a:p>
      </dgm:t>
    </dgm:pt>
    <dgm:pt modelId="{DD7EDB62-8744-4D56-AD96-03AB6980659F}">
      <dgm:prSet/>
      <dgm:spPr/>
      <dgm:t>
        <a:bodyPr/>
        <a:lstStyle/>
        <a:p>
          <a:r>
            <a:rPr lang="en-US"/>
            <a:t>Enhancing Business Performance:</a:t>
          </a:r>
        </a:p>
      </dgm:t>
    </dgm:pt>
    <dgm:pt modelId="{E4C57C44-C1F4-44EB-8F7D-D6EB174CF0FA}" type="parTrans" cxnId="{4DBF247D-A1A9-403E-83ED-36DD3EE74926}">
      <dgm:prSet/>
      <dgm:spPr/>
      <dgm:t>
        <a:bodyPr/>
        <a:lstStyle/>
        <a:p>
          <a:endParaRPr lang="en-US"/>
        </a:p>
      </dgm:t>
    </dgm:pt>
    <dgm:pt modelId="{B394E732-EB03-4CC2-9344-CCE9AAEE2E3E}" type="sibTrans" cxnId="{4DBF247D-A1A9-403E-83ED-36DD3EE74926}">
      <dgm:prSet/>
      <dgm:spPr/>
      <dgm:t>
        <a:bodyPr/>
        <a:lstStyle/>
        <a:p>
          <a:endParaRPr lang="en-US"/>
        </a:p>
      </dgm:t>
    </dgm:pt>
    <dgm:pt modelId="{56B65CC7-F65D-46CD-8CB5-922003A2E81C}">
      <dgm:prSet/>
      <dgm:spPr/>
      <dgm:t>
        <a:bodyPr/>
        <a:lstStyle/>
        <a:p>
          <a:r>
            <a:rPr lang="en-US"/>
            <a:t>By leveraging customer segmentation, businesses can optimize their marketing efforts and drive better results.</a:t>
          </a:r>
        </a:p>
      </dgm:t>
    </dgm:pt>
    <dgm:pt modelId="{C9B7EE1B-B86D-45B2-8BAF-42F09DA386E2}" type="parTrans" cxnId="{CD6BAEE9-68DC-4074-8666-EFFEFC84C31A}">
      <dgm:prSet/>
      <dgm:spPr/>
      <dgm:t>
        <a:bodyPr/>
        <a:lstStyle/>
        <a:p>
          <a:endParaRPr lang="en-US"/>
        </a:p>
      </dgm:t>
    </dgm:pt>
    <dgm:pt modelId="{50666602-F48A-4FAE-8496-26914A9C6AED}" type="sibTrans" cxnId="{CD6BAEE9-68DC-4074-8666-EFFEFC84C31A}">
      <dgm:prSet/>
      <dgm:spPr/>
      <dgm:t>
        <a:bodyPr/>
        <a:lstStyle/>
        <a:p>
          <a:endParaRPr lang="en-US"/>
        </a:p>
      </dgm:t>
    </dgm:pt>
    <dgm:pt modelId="{9F1A4A08-1DC2-4347-861D-185B1E03980D}">
      <dgm:prSet/>
      <dgm:spPr/>
      <dgm:t>
        <a:bodyPr/>
        <a:lstStyle/>
        <a:p>
          <a:r>
            <a:rPr lang="en-US"/>
            <a:t>Identifying growth areas can fuel business expansion and success.</a:t>
          </a:r>
        </a:p>
      </dgm:t>
    </dgm:pt>
    <dgm:pt modelId="{655FCF81-B4FB-444C-BA88-A79799384C87}" type="parTrans" cxnId="{9F840CDF-CE29-4E7D-8411-E0B0B561ED82}">
      <dgm:prSet/>
      <dgm:spPr/>
      <dgm:t>
        <a:bodyPr/>
        <a:lstStyle/>
        <a:p>
          <a:endParaRPr lang="en-US"/>
        </a:p>
      </dgm:t>
    </dgm:pt>
    <dgm:pt modelId="{A6C16979-F24E-450E-8AD1-197BA5D100C6}" type="sibTrans" cxnId="{9F840CDF-CE29-4E7D-8411-E0B0B561ED82}">
      <dgm:prSet/>
      <dgm:spPr/>
      <dgm:t>
        <a:bodyPr/>
        <a:lstStyle/>
        <a:p>
          <a:endParaRPr lang="en-US"/>
        </a:p>
      </dgm:t>
    </dgm:pt>
    <dgm:pt modelId="{69D71E34-E315-4173-9E59-4B5AFA5F7EBF}" type="pres">
      <dgm:prSet presAssocID="{36565AB1-3841-436E-9D93-57C7C1947EEE}" presName="linear" presStyleCnt="0">
        <dgm:presLayoutVars>
          <dgm:dir/>
          <dgm:animLvl val="lvl"/>
          <dgm:resizeHandles val="exact"/>
        </dgm:presLayoutVars>
      </dgm:prSet>
      <dgm:spPr/>
    </dgm:pt>
    <dgm:pt modelId="{BFC613F1-ACA2-4610-A7E3-96A3A224FB1E}" type="pres">
      <dgm:prSet presAssocID="{237E11B2-9801-4BF3-8273-6C1DC6A2A8D6}" presName="parentLin" presStyleCnt="0"/>
      <dgm:spPr/>
    </dgm:pt>
    <dgm:pt modelId="{569A52FA-EDE8-48BF-9906-F4EFCFEC41BA}" type="pres">
      <dgm:prSet presAssocID="{237E11B2-9801-4BF3-8273-6C1DC6A2A8D6}" presName="parentLeftMargin" presStyleLbl="node1" presStyleIdx="0" presStyleCnt="3"/>
      <dgm:spPr/>
    </dgm:pt>
    <dgm:pt modelId="{49280A4B-16B4-4113-9747-FEB93643F1F3}" type="pres">
      <dgm:prSet presAssocID="{237E11B2-9801-4BF3-8273-6C1DC6A2A8D6}" presName="parentText" presStyleLbl="node1" presStyleIdx="0" presStyleCnt="3">
        <dgm:presLayoutVars>
          <dgm:chMax val="0"/>
          <dgm:bulletEnabled val="1"/>
        </dgm:presLayoutVars>
      </dgm:prSet>
      <dgm:spPr/>
    </dgm:pt>
    <dgm:pt modelId="{272E0A69-B45B-4EBA-9CF5-FFAE260536EE}" type="pres">
      <dgm:prSet presAssocID="{237E11B2-9801-4BF3-8273-6C1DC6A2A8D6}" presName="negativeSpace" presStyleCnt="0"/>
      <dgm:spPr/>
    </dgm:pt>
    <dgm:pt modelId="{884745B3-8806-42FF-8CB0-4E290B6FDFFC}" type="pres">
      <dgm:prSet presAssocID="{237E11B2-9801-4BF3-8273-6C1DC6A2A8D6}" presName="childText" presStyleLbl="conFgAcc1" presStyleIdx="0" presStyleCnt="3">
        <dgm:presLayoutVars>
          <dgm:bulletEnabled val="1"/>
        </dgm:presLayoutVars>
      </dgm:prSet>
      <dgm:spPr/>
    </dgm:pt>
    <dgm:pt modelId="{9B755860-E06E-4259-BEFC-9FF60478F3AE}" type="pres">
      <dgm:prSet presAssocID="{278A0568-4A2F-460B-8CA5-8E1687963AF3}" presName="spaceBetweenRectangles" presStyleCnt="0"/>
      <dgm:spPr/>
    </dgm:pt>
    <dgm:pt modelId="{AAD0E338-6E5D-4A02-82A1-9FC54B9D77A8}" type="pres">
      <dgm:prSet presAssocID="{222EAEFA-2029-4FCC-A397-9E143621C04D}" presName="parentLin" presStyleCnt="0"/>
      <dgm:spPr/>
    </dgm:pt>
    <dgm:pt modelId="{4331E1CF-E3CC-4434-9520-9BA90AC51E01}" type="pres">
      <dgm:prSet presAssocID="{222EAEFA-2029-4FCC-A397-9E143621C04D}" presName="parentLeftMargin" presStyleLbl="node1" presStyleIdx="0" presStyleCnt="3"/>
      <dgm:spPr/>
    </dgm:pt>
    <dgm:pt modelId="{EAC0D157-61E4-4F07-80C5-FD05CB78731C}" type="pres">
      <dgm:prSet presAssocID="{222EAEFA-2029-4FCC-A397-9E143621C04D}" presName="parentText" presStyleLbl="node1" presStyleIdx="1" presStyleCnt="3">
        <dgm:presLayoutVars>
          <dgm:chMax val="0"/>
          <dgm:bulletEnabled val="1"/>
        </dgm:presLayoutVars>
      </dgm:prSet>
      <dgm:spPr/>
    </dgm:pt>
    <dgm:pt modelId="{9DA3D0D7-0219-458D-9F7B-8EE362CA2F45}" type="pres">
      <dgm:prSet presAssocID="{222EAEFA-2029-4FCC-A397-9E143621C04D}" presName="negativeSpace" presStyleCnt="0"/>
      <dgm:spPr/>
    </dgm:pt>
    <dgm:pt modelId="{F252D55B-9E12-4974-8D2A-0424E2C1948B}" type="pres">
      <dgm:prSet presAssocID="{222EAEFA-2029-4FCC-A397-9E143621C04D}" presName="childText" presStyleLbl="conFgAcc1" presStyleIdx="1" presStyleCnt="3">
        <dgm:presLayoutVars>
          <dgm:bulletEnabled val="1"/>
        </dgm:presLayoutVars>
      </dgm:prSet>
      <dgm:spPr/>
    </dgm:pt>
    <dgm:pt modelId="{CD5F262F-E8F3-4753-9DCD-99AF2B79FB61}" type="pres">
      <dgm:prSet presAssocID="{C412EAFC-DC35-47EA-AE5A-DCCAF2F5559F}" presName="spaceBetweenRectangles" presStyleCnt="0"/>
      <dgm:spPr/>
    </dgm:pt>
    <dgm:pt modelId="{25CDA1F4-623B-4E10-9006-47A4B8405AC0}" type="pres">
      <dgm:prSet presAssocID="{DD7EDB62-8744-4D56-AD96-03AB6980659F}" presName="parentLin" presStyleCnt="0"/>
      <dgm:spPr/>
    </dgm:pt>
    <dgm:pt modelId="{9F7EDA60-CEF1-4C60-B812-05E4A84743B8}" type="pres">
      <dgm:prSet presAssocID="{DD7EDB62-8744-4D56-AD96-03AB6980659F}" presName="parentLeftMargin" presStyleLbl="node1" presStyleIdx="1" presStyleCnt="3"/>
      <dgm:spPr/>
    </dgm:pt>
    <dgm:pt modelId="{5F4DB73A-B928-4EDB-942D-854510B8CA27}" type="pres">
      <dgm:prSet presAssocID="{DD7EDB62-8744-4D56-AD96-03AB6980659F}" presName="parentText" presStyleLbl="node1" presStyleIdx="2" presStyleCnt="3">
        <dgm:presLayoutVars>
          <dgm:chMax val="0"/>
          <dgm:bulletEnabled val="1"/>
        </dgm:presLayoutVars>
      </dgm:prSet>
      <dgm:spPr/>
    </dgm:pt>
    <dgm:pt modelId="{345B6D0F-C176-4AEA-906C-895AA67FD189}" type="pres">
      <dgm:prSet presAssocID="{DD7EDB62-8744-4D56-AD96-03AB6980659F}" presName="negativeSpace" presStyleCnt="0"/>
      <dgm:spPr/>
    </dgm:pt>
    <dgm:pt modelId="{A5681702-963C-4598-A4C7-233B72074C7E}" type="pres">
      <dgm:prSet presAssocID="{DD7EDB62-8744-4D56-AD96-03AB6980659F}" presName="childText" presStyleLbl="conFgAcc1" presStyleIdx="2" presStyleCnt="3">
        <dgm:presLayoutVars>
          <dgm:bulletEnabled val="1"/>
        </dgm:presLayoutVars>
      </dgm:prSet>
      <dgm:spPr/>
    </dgm:pt>
  </dgm:ptLst>
  <dgm:cxnLst>
    <dgm:cxn modelId="{22043423-F09A-41C8-B012-A58C37B0AF77}" type="presOf" srcId="{A6DE6D9E-3DEB-4370-82DF-1B11075EF1E0}" destId="{884745B3-8806-42FF-8CB0-4E290B6FDFFC}" srcOrd="0" destOrd="0" presId="urn:microsoft.com/office/officeart/2005/8/layout/list1"/>
    <dgm:cxn modelId="{5C35AE28-8C05-4E4E-8241-80B37AF60D82}" type="presOf" srcId="{56B65CC7-F65D-46CD-8CB5-922003A2E81C}" destId="{A5681702-963C-4598-A4C7-233B72074C7E}" srcOrd="0" destOrd="0" presId="urn:microsoft.com/office/officeart/2005/8/layout/list1"/>
    <dgm:cxn modelId="{701BE531-8EC4-4290-9988-BE5EAFD4C21F}" type="presOf" srcId="{222EAEFA-2029-4FCC-A397-9E143621C04D}" destId="{EAC0D157-61E4-4F07-80C5-FD05CB78731C}" srcOrd="1" destOrd="0" presId="urn:microsoft.com/office/officeart/2005/8/layout/list1"/>
    <dgm:cxn modelId="{E0206A72-2DDC-4102-944C-6799F37B260A}" type="presOf" srcId="{222EAEFA-2029-4FCC-A397-9E143621C04D}" destId="{4331E1CF-E3CC-4434-9520-9BA90AC51E01}" srcOrd="0" destOrd="0" presId="urn:microsoft.com/office/officeart/2005/8/layout/list1"/>
    <dgm:cxn modelId="{B66AB473-68B6-466F-AF56-AC10D691F365}" type="presOf" srcId="{DD7EDB62-8744-4D56-AD96-03AB6980659F}" destId="{9F7EDA60-CEF1-4C60-B812-05E4A84743B8}" srcOrd="0" destOrd="0" presId="urn:microsoft.com/office/officeart/2005/8/layout/list1"/>
    <dgm:cxn modelId="{348BFF77-F8CD-4F7D-9622-C5E4A23CA448}" type="presOf" srcId="{DD7EDB62-8744-4D56-AD96-03AB6980659F}" destId="{5F4DB73A-B928-4EDB-942D-854510B8CA27}" srcOrd="1" destOrd="0" presId="urn:microsoft.com/office/officeart/2005/8/layout/list1"/>
    <dgm:cxn modelId="{FCC76978-B674-42ED-8272-74ED0496BBDC}" srcId="{237E11B2-9801-4BF3-8273-6C1DC6A2A8D6}" destId="{ABDA148D-79E8-4D83-830B-C667D8BD4F70}" srcOrd="1" destOrd="0" parTransId="{37B57701-3A07-4855-B1DB-4F5287EB12A0}" sibTransId="{B0E59413-F197-44B2-A5F3-7F8756D6E0FB}"/>
    <dgm:cxn modelId="{B035A27C-F6E8-436E-9A41-49B05E208DB2}" srcId="{36565AB1-3841-436E-9D93-57C7C1947EEE}" destId="{237E11B2-9801-4BF3-8273-6C1DC6A2A8D6}" srcOrd="0" destOrd="0" parTransId="{2C356630-D68A-49D7-82EF-4B45D88067F1}" sibTransId="{278A0568-4A2F-460B-8CA5-8E1687963AF3}"/>
    <dgm:cxn modelId="{4DBF247D-A1A9-403E-83ED-36DD3EE74926}" srcId="{36565AB1-3841-436E-9D93-57C7C1947EEE}" destId="{DD7EDB62-8744-4D56-AD96-03AB6980659F}" srcOrd="2" destOrd="0" parTransId="{E4C57C44-C1F4-44EB-8F7D-D6EB174CF0FA}" sibTransId="{B394E732-EB03-4CC2-9344-CCE9AAEE2E3E}"/>
    <dgm:cxn modelId="{E4C7BF8E-1E49-461E-A57C-089EDA78E1CA}" srcId="{222EAEFA-2029-4FCC-A397-9E143621C04D}" destId="{59BE056F-3020-405E-A89E-CCEE033569DC}" srcOrd="1" destOrd="0" parTransId="{39B74C98-96C4-4DE3-81CD-AFEC31CA2CDB}" sibTransId="{9C14B4F0-E930-4E24-85E8-40A7C1D520B3}"/>
    <dgm:cxn modelId="{A35D728F-3231-47B7-B555-CEB44E59E6E5}" type="presOf" srcId="{237E11B2-9801-4BF3-8273-6C1DC6A2A8D6}" destId="{49280A4B-16B4-4113-9747-FEB93643F1F3}" srcOrd="1" destOrd="0" presId="urn:microsoft.com/office/officeart/2005/8/layout/list1"/>
    <dgm:cxn modelId="{63E272A0-FEEB-4E5C-881D-CF1C029FF6AB}" type="presOf" srcId="{FF3ACEBC-546C-4B6E-A2C4-E4491A5B4A55}" destId="{F252D55B-9E12-4974-8D2A-0424E2C1948B}" srcOrd="0" destOrd="0" presId="urn:microsoft.com/office/officeart/2005/8/layout/list1"/>
    <dgm:cxn modelId="{A58D36A6-E02D-419B-84D9-A7B1EFA86156}" srcId="{237E11B2-9801-4BF3-8273-6C1DC6A2A8D6}" destId="{A6DE6D9E-3DEB-4370-82DF-1B11075EF1E0}" srcOrd="0" destOrd="0" parTransId="{27A317B2-EF78-406F-B131-CEEA964EAA55}" sibTransId="{B42D0D4F-D645-483A-B9CA-AF411908334D}"/>
    <dgm:cxn modelId="{C21ACFB2-A991-462A-92AC-095876183993}" type="presOf" srcId="{9F1A4A08-1DC2-4347-861D-185B1E03980D}" destId="{A5681702-963C-4598-A4C7-233B72074C7E}" srcOrd="0" destOrd="1" presId="urn:microsoft.com/office/officeart/2005/8/layout/list1"/>
    <dgm:cxn modelId="{98225DC1-344C-4532-815C-03941FF59663}" srcId="{222EAEFA-2029-4FCC-A397-9E143621C04D}" destId="{FF3ACEBC-546C-4B6E-A2C4-E4491A5B4A55}" srcOrd="0" destOrd="0" parTransId="{10072FED-F5BA-4738-8B43-5BD2D4E50D3E}" sibTransId="{CE917F41-D0E4-4E93-8D30-15372C0506C7}"/>
    <dgm:cxn modelId="{612223CB-0BB2-4DE0-9B8D-8B27524BDA2F}" type="presOf" srcId="{237E11B2-9801-4BF3-8273-6C1DC6A2A8D6}" destId="{569A52FA-EDE8-48BF-9906-F4EFCFEC41BA}" srcOrd="0" destOrd="0" presId="urn:microsoft.com/office/officeart/2005/8/layout/list1"/>
    <dgm:cxn modelId="{EA40E9CC-0DC0-4B05-AD88-E297D85BB312}" srcId="{36565AB1-3841-436E-9D93-57C7C1947EEE}" destId="{222EAEFA-2029-4FCC-A397-9E143621C04D}" srcOrd="1" destOrd="0" parTransId="{1AD4CD29-44A0-4416-8E6E-BF17D278DC81}" sibTransId="{C412EAFC-DC35-47EA-AE5A-DCCAF2F5559F}"/>
    <dgm:cxn modelId="{04B065D1-45C9-4492-AE03-F58F4404CD87}" type="presOf" srcId="{36565AB1-3841-436E-9D93-57C7C1947EEE}" destId="{69D71E34-E315-4173-9E59-4B5AFA5F7EBF}" srcOrd="0" destOrd="0" presId="urn:microsoft.com/office/officeart/2005/8/layout/list1"/>
    <dgm:cxn modelId="{7A19D8DB-A7A0-4E0F-8E51-D70B2F75596C}" type="presOf" srcId="{ABDA148D-79E8-4D83-830B-C667D8BD4F70}" destId="{884745B3-8806-42FF-8CB0-4E290B6FDFFC}" srcOrd="0" destOrd="1" presId="urn:microsoft.com/office/officeart/2005/8/layout/list1"/>
    <dgm:cxn modelId="{9F840CDF-CE29-4E7D-8411-E0B0B561ED82}" srcId="{DD7EDB62-8744-4D56-AD96-03AB6980659F}" destId="{9F1A4A08-1DC2-4347-861D-185B1E03980D}" srcOrd="1" destOrd="0" parTransId="{655FCF81-B4FB-444C-BA88-A79799384C87}" sibTransId="{A6C16979-F24E-450E-8AD1-197BA5D100C6}"/>
    <dgm:cxn modelId="{CD6BAEE9-68DC-4074-8666-EFFEFC84C31A}" srcId="{DD7EDB62-8744-4D56-AD96-03AB6980659F}" destId="{56B65CC7-F65D-46CD-8CB5-922003A2E81C}" srcOrd="0" destOrd="0" parTransId="{C9B7EE1B-B86D-45B2-8BAF-42F09DA386E2}" sibTransId="{50666602-F48A-4FAE-8496-26914A9C6AED}"/>
    <dgm:cxn modelId="{43859BF3-AAE8-48A7-B7C7-9602A6FA6DE6}" type="presOf" srcId="{59BE056F-3020-405E-A89E-CCEE033569DC}" destId="{F252D55B-9E12-4974-8D2A-0424E2C1948B}" srcOrd="0" destOrd="1" presId="urn:microsoft.com/office/officeart/2005/8/layout/list1"/>
    <dgm:cxn modelId="{B8FA8071-9D2F-4F0F-A1BB-F2185A32EF3C}" type="presParOf" srcId="{69D71E34-E315-4173-9E59-4B5AFA5F7EBF}" destId="{BFC613F1-ACA2-4610-A7E3-96A3A224FB1E}" srcOrd="0" destOrd="0" presId="urn:microsoft.com/office/officeart/2005/8/layout/list1"/>
    <dgm:cxn modelId="{747C66C7-6924-422A-86AB-2B69D9B021D8}" type="presParOf" srcId="{BFC613F1-ACA2-4610-A7E3-96A3A224FB1E}" destId="{569A52FA-EDE8-48BF-9906-F4EFCFEC41BA}" srcOrd="0" destOrd="0" presId="urn:microsoft.com/office/officeart/2005/8/layout/list1"/>
    <dgm:cxn modelId="{DBBC3FF2-47BB-4E2B-A8CE-B56FD0F64760}" type="presParOf" srcId="{BFC613F1-ACA2-4610-A7E3-96A3A224FB1E}" destId="{49280A4B-16B4-4113-9747-FEB93643F1F3}" srcOrd="1" destOrd="0" presId="urn:microsoft.com/office/officeart/2005/8/layout/list1"/>
    <dgm:cxn modelId="{825C8862-1701-43ED-9694-EA402F27D13B}" type="presParOf" srcId="{69D71E34-E315-4173-9E59-4B5AFA5F7EBF}" destId="{272E0A69-B45B-4EBA-9CF5-FFAE260536EE}" srcOrd="1" destOrd="0" presId="urn:microsoft.com/office/officeart/2005/8/layout/list1"/>
    <dgm:cxn modelId="{974CD5D4-E1A4-4A07-AB9D-381E3A943950}" type="presParOf" srcId="{69D71E34-E315-4173-9E59-4B5AFA5F7EBF}" destId="{884745B3-8806-42FF-8CB0-4E290B6FDFFC}" srcOrd="2" destOrd="0" presId="urn:microsoft.com/office/officeart/2005/8/layout/list1"/>
    <dgm:cxn modelId="{99686DD4-78A4-4092-9909-88DC68E223D0}" type="presParOf" srcId="{69D71E34-E315-4173-9E59-4B5AFA5F7EBF}" destId="{9B755860-E06E-4259-BEFC-9FF60478F3AE}" srcOrd="3" destOrd="0" presId="urn:microsoft.com/office/officeart/2005/8/layout/list1"/>
    <dgm:cxn modelId="{3C72D356-226C-45EA-9593-4AE8FE58CC62}" type="presParOf" srcId="{69D71E34-E315-4173-9E59-4B5AFA5F7EBF}" destId="{AAD0E338-6E5D-4A02-82A1-9FC54B9D77A8}" srcOrd="4" destOrd="0" presId="urn:microsoft.com/office/officeart/2005/8/layout/list1"/>
    <dgm:cxn modelId="{FF909555-B611-47C1-B81F-AB27E020F513}" type="presParOf" srcId="{AAD0E338-6E5D-4A02-82A1-9FC54B9D77A8}" destId="{4331E1CF-E3CC-4434-9520-9BA90AC51E01}" srcOrd="0" destOrd="0" presId="urn:microsoft.com/office/officeart/2005/8/layout/list1"/>
    <dgm:cxn modelId="{E6512F8A-6994-45E1-8DDE-667897075B5C}" type="presParOf" srcId="{AAD0E338-6E5D-4A02-82A1-9FC54B9D77A8}" destId="{EAC0D157-61E4-4F07-80C5-FD05CB78731C}" srcOrd="1" destOrd="0" presId="urn:microsoft.com/office/officeart/2005/8/layout/list1"/>
    <dgm:cxn modelId="{E7FBAEB7-0ED9-4F91-B141-1B2A017CEC48}" type="presParOf" srcId="{69D71E34-E315-4173-9E59-4B5AFA5F7EBF}" destId="{9DA3D0D7-0219-458D-9F7B-8EE362CA2F45}" srcOrd="5" destOrd="0" presId="urn:microsoft.com/office/officeart/2005/8/layout/list1"/>
    <dgm:cxn modelId="{BF2DB2CA-F54E-432D-83B3-56DE84475DCC}" type="presParOf" srcId="{69D71E34-E315-4173-9E59-4B5AFA5F7EBF}" destId="{F252D55B-9E12-4974-8D2A-0424E2C1948B}" srcOrd="6" destOrd="0" presId="urn:microsoft.com/office/officeart/2005/8/layout/list1"/>
    <dgm:cxn modelId="{EE6F2A43-7BD6-4FBE-B32B-D8C279835F1F}" type="presParOf" srcId="{69D71E34-E315-4173-9E59-4B5AFA5F7EBF}" destId="{CD5F262F-E8F3-4753-9DCD-99AF2B79FB61}" srcOrd="7" destOrd="0" presId="urn:microsoft.com/office/officeart/2005/8/layout/list1"/>
    <dgm:cxn modelId="{AB345A68-ED76-4EB3-A842-CF537646B9C5}" type="presParOf" srcId="{69D71E34-E315-4173-9E59-4B5AFA5F7EBF}" destId="{25CDA1F4-623B-4E10-9006-47A4B8405AC0}" srcOrd="8" destOrd="0" presId="urn:microsoft.com/office/officeart/2005/8/layout/list1"/>
    <dgm:cxn modelId="{E5564D6E-3BAF-427A-A68E-1928547CF6C7}" type="presParOf" srcId="{25CDA1F4-623B-4E10-9006-47A4B8405AC0}" destId="{9F7EDA60-CEF1-4C60-B812-05E4A84743B8}" srcOrd="0" destOrd="0" presId="urn:microsoft.com/office/officeart/2005/8/layout/list1"/>
    <dgm:cxn modelId="{3FFBF775-8F1B-48DD-A532-B185BBD1C58B}" type="presParOf" srcId="{25CDA1F4-623B-4E10-9006-47A4B8405AC0}" destId="{5F4DB73A-B928-4EDB-942D-854510B8CA27}" srcOrd="1" destOrd="0" presId="urn:microsoft.com/office/officeart/2005/8/layout/list1"/>
    <dgm:cxn modelId="{B798A506-3739-41FA-821D-1B183EF5C32E}" type="presParOf" srcId="{69D71E34-E315-4173-9E59-4B5AFA5F7EBF}" destId="{345B6D0F-C176-4AEA-906C-895AA67FD189}" srcOrd="9" destOrd="0" presId="urn:microsoft.com/office/officeart/2005/8/layout/list1"/>
    <dgm:cxn modelId="{3E810120-752B-4084-ABBE-EF10EA90A375}" type="presParOf" srcId="{69D71E34-E315-4173-9E59-4B5AFA5F7EBF}" destId="{A5681702-963C-4598-A4C7-233B72074C7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506DD8-1135-4ED7-9D1A-3A79318EC67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EA8DB6-5B3D-49C7-92FE-E087B658A604}">
      <dgm:prSet/>
      <dgm:spPr/>
      <dgm:t>
        <a:bodyPr/>
        <a:lstStyle/>
        <a:p>
          <a:r>
            <a:rPr lang="en-US"/>
            <a:t>Clustering enables businesses to understand customer behavior and preferences.</a:t>
          </a:r>
        </a:p>
      </dgm:t>
    </dgm:pt>
    <dgm:pt modelId="{E061A13B-FB97-49C0-85A1-11185D27B769}" type="parTrans" cxnId="{4922EF31-04C8-45A0-8895-F88B74C33A98}">
      <dgm:prSet/>
      <dgm:spPr/>
      <dgm:t>
        <a:bodyPr/>
        <a:lstStyle/>
        <a:p>
          <a:endParaRPr lang="en-US"/>
        </a:p>
      </dgm:t>
    </dgm:pt>
    <dgm:pt modelId="{AC0B7872-B3CB-4E24-ADE1-17E662CB09BC}" type="sibTrans" cxnId="{4922EF31-04C8-45A0-8895-F88B74C33A98}">
      <dgm:prSet/>
      <dgm:spPr/>
      <dgm:t>
        <a:bodyPr/>
        <a:lstStyle/>
        <a:p>
          <a:endParaRPr lang="en-US"/>
        </a:p>
      </dgm:t>
    </dgm:pt>
    <dgm:pt modelId="{C6C6A17E-AFE6-4A54-BB08-DC60C79977D8}">
      <dgm:prSet/>
      <dgm:spPr/>
      <dgm:t>
        <a:bodyPr/>
        <a:lstStyle/>
        <a:p>
          <a:r>
            <a:rPr lang="en-US"/>
            <a:t>It helps identify unique customer segments with different needs and characteristics.</a:t>
          </a:r>
        </a:p>
      </dgm:t>
    </dgm:pt>
    <dgm:pt modelId="{77DADF2E-5E1A-4EFD-BF5E-0D759B4EDF19}" type="parTrans" cxnId="{6246E647-F07D-455E-8410-116754537D24}">
      <dgm:prSet/>
      <dgm:spPr/>
      <dgm:t>
        <a:bodyPr/>
        <a:lstStyle/>
        <a:p>
          <a:endParaRPr lang="en-US"/>
        </a:p>
      </dgm:t>
    </dgm:pt>
    <dgm:pt modelId="{AE4E90E3-E63E-4655-857B-F59FDC6D8E6F}" type="sibTrans" cxnId="{6246E647-F07D-455E-8410-116754537D24}">
      <dgm:prSet/>
      <dgm:spPr/>
      <dgm:t>
        <a:bodyPr/>
        <a:lstStyle/>
        <a:p>
          <a:endParaRPr lang="en-US"/>
        </a:p>
      </dgm:t>
    </dgm:pt>
    <dgm:pt modelId="{34BBC679-2A64-47E0-8062-38D489290834}">
      <dgm:prSet/>
      <dgm:spPr/>
      <dgm:t>
        <a:bodyPr/>
        <a:lstStyle/>
        <a:p>
          <a:r>
            <a:rPr lang="en-US"/>
            <a:t>Enhanced understanding of customer segments allows targeted and personalized marketing strategies.</a:t>
          </a:r>
        </a:p>
      </dgm:t>
    </dgm:pt>
    <dgm:pt modelId="{11DD47F9-09D8-481E-941A-120E436307A1}" type="parTrans" cxnId="{ADE51EA0-8957-47AE-A27B-2CC58C10E362}">
      <dgm:prSet/>
      <dgm:spPr/>
      <dgm:t>
        <a:bodyPr/>
        <a:lstStyle/>
        <a:p>
          <a:endParaRPr lang="en-US"/>
        </a:p>
      </dgm:t>
    </dgm:pt>
    <dgm:pt modelId="{5BB34E0D-B077-4881-A637-86D8C5861E54}" type="sibTrans" cxnId="{ADE51EA0-8957-47AE-A27B-2CC58C10E362}">
      <dgm:prSet/>
      <dgm:spPr/>
      <dgm:t>
        <a:bodyPr/>
        <a:lstStyle/>
        <a:p>
          <a:endParaRPr lang="en-US"/>
        </a:p>
      </dgm:t>
    </dgm:pt>
    <dgm:pt modelId="{D62713FE-2215-4E53-8E9D-790E209FC426}" type="pres">
      <dgm:prSet presAssocID="{8F506DD8-1135-4ED7-9D1A-3A79318EC67B}" presName="linear" presStyleCnt="0">
        <dgm:presLayoutVars>
          <dgm:animLvl val="lvl"/>
          <dgm:resizeHandles val="exact"/>
        </dgm:presLayoutVars>
      </dgm:prSet>
      <dgm:spPr/>
    </dgm:pt>
    <dgm:pt modelId="{9579F0B3-96EB-4C1B-B710-A5FF34A1E2D6}" type="pres">
      <dgm:prSet presAssocID="{00EA8DB6-5B3D-49C7-92FE-E087B658A604}" presName="parentText" presStyleLbl="node1" presStyleIdx="0" presStyleCnt="3">
        <dgm:presLayoutVars>
          <dgm:chMax val="0"/>
          <dgm:bulletEnabled val="1"/>
        </dgm:presLayoutVars>
      </dgm:prSet>
      <dgm:spPr/>
    </dgm:pt>
    <dgm:pt modelId="{3C94EAE7-4886-4335-95EA-49BD6B504164}" type="pres">
      <dgm:prSet presAssocID="{AC0B7872-B3CB-4E24-ADE1-17E662CB09BC}" presName="spacer" presStyleCnt="0"/>
      <dgm:spPr/>
    </dgm:pt>
    <dgm:pt modelId="{2E3C4D35-1BF4-4206-9549-4AA0718F899C}" type="pres">
      <dgm:prSet presAssocID="{C6C6A17E-AFE6-4A54-BB08-DC60C79977D8}" presName="parentText" presStyleLbl="node1" presStyleIdx="1" presStyleCnt="3">
        <dgm:presLayoutVars>
          <dgm:chMax val="0"/>
          <dgm:bulletEnabled val="1"/>
        </dgm:presLayoutVars>
      </dgm:prSet>
      <dgm:spPr/>
    </dgm:pt>
    <dgm:pt modelId="{C800CD1D-833D-4023-8ECB-610FDB454BB1}" type="pres">
      <dgm:prSet presAssocID="{AE4E90E3-E63E-4655-857B-F59FDC6D8E6F}" presName="spacer" presStyleCnt="0"/>
      <dgm:spPr/>
    </dgm:pt>
    <dgm:pt modelId="{8BE0CA17-8BA5-4E07-AF5D-50C2489157AE}" type="pres">
      <dgm:prSet presAssocID="{34BBC679-2A64-47E0-8062-38D489290834}" presName="parentText" presStyleLbl="node1" presStyleIdx="2" presStyleCnt="3">
        <dgm:presLayoutVars>
          <dgm:chMax val="0"/>
          <dgm:bulletEnabled val="1"/>
        </dgm:presLayoutVars>
      </dgm:prSet>
      <dgm:spPr/>
    </dgm:pt>
  </dgm:ptLst>
  <dgm:cxnLst>
    <dgm:cxn modelId="{17363515-E45C-445C-9479-1B2D6956B01F}" type="presOf" srcId="{8F506DD8-1135-4ED7-9D1A-3A79318EC67B}" destId="{D62713FE-2215-4E53-8E9D-790E209FC426}" srcOrd="0" destOrd="0" presId="urn:microsoft.com/office/officeart/2005/8/layout/vList2"/>
    <dgm:cxn modelId="{4922EF31-04C8-45A0-8895-F88B74C33A98}" srcId="{8F506DD8-1135-4ED7-9D1A-3A79318EC67B}" destId="{00EA8DB6-5B3D-49C7-92FE-E087B658A604}" srcOrd="0" destOrd="0" parTransId="{E061A13B-FB97-49C0-85A1-11185D27B769}" sibTransId="{AC0B7872-B3CB-4E24-ADE1-17E662CB09BC}"/>
    <dgm:cxn modelId="{6246E647-F07D-455E-8410-116754537D24}" srcId="{8F506DD8-1135-4ED7-9D1A-3A79318EC67B}" destId="{C6C6A17E-AFE6-4A54-BB08-DC60C79977D8}" srcOrd="1" destOrd="0" parTransId="{77DADF2E-5E1A-4EFD-BF5E-0D759B4EDF19}" sibTransId="{AE4E90E3-E63E-4655-857B-F59FDC6D8E6F}"/>
    <dgm:cxn modelId="{B4057368-4937-4251-8457-7E2CF286677D}" type="presOf" srcId="{34BBC679-2A64-47E0-8062-38D489290834}" destId="{8BE0CA17-8BA5-4E07-AF5D-50C2489157AE}" srcOrd="0" destOrd="0" presId="urn:microsoft.com/office/officeart/2005/8/layout/vList2"/>
    <dgm:cxn modelId="{AA2BDE7A-8311-4757-A65C-F72A8DE03A11}" type="presOf" srcId="{00EA8DB6-5B3D-49C7-92FE-E087B658A604}" destId="{9579F0B3-96EB-4C1B-B710-A5FF34A1E2D6}" srcOrd="0" destOrd="0" presId="urn:microsoft.com/office/officeart/2005/8/layout/vList2"/>
    <dgm:cxn modelId="{ADE51EA0-8957-47AE-A27B-2CC58C10E362}" srcId="{8F506DD8-1135-4ED7-9D1A-3A79318EC67B}" destId="{34BBC679-2A64-47E0-8062-38D489290834}" srcOrd="2" destOrd="0" parTransId="{11DD47F9-09D8-481E-941A-120E436307A1}" sibTransId="{5BB34E0D-B077-4881-A637-86D8C5861E54}"/>
    <dgm:cxn modelId="{96B530A5-1B3D-4B55-9681-EE7F34DF60A3}" type="presOf" srcId="{C6C6A17E-AFE6-4A54-BB08-DC60C79977D8}" destId="{2E3C4D35-1BF4-4206-9549-4AA0718F899C}" srcOrd="0" destOrd="0" presId="urn:microsoft.com/office/officeart/2005/8/layout/vList2"/>
    <dgm:cxn modelId="{393C506C-938B-47FB-92AF-DFFAB38BC1D4}" type="presParOf" srcId="{D62713FE-2215-4E53-8E9D-790E209FC426}" destId="{9579F0B3-96EB-4C1B-B710-A5FF34A1E2D6}" srcOrd="0" destOrd="0" presId="urn:microsoft.com/office/officeart/2005/8/layout/vList2"/>
    <dgm:cxn modelId="{D107D5FC-4594-4298-AD15-1C7AF13FCCD5}" type="presParOf" srcId="{D62713FE-2215-4E53-8E9D-790E209FC426}" destId="{3C94EAE7-4886-4335-95EA-49BD6B504164}" srcOrd="1" destOrd="0" presId="urn:microsoft.com/office/officeart/2005/8/layout/vList2"/>
    <dgm:cxn modelId="{85841361-9858-426E-9C28-92680FAE0E14}" type="presParOf" srcId="{D62713FE-2215-4E53-8E9D-790E209FC426}" destId="{2E3C4D35-1BF4-4206-9549-4AA0718F899C}" srcOrd="2" destOrd="0" presId="urn:microsoft.com/office/officeart/2005/8/layout/vList2"/>
    <dgm:cxn modelId="{E09F8767-C0C7-44A0-B9B3-2F737C99C604}" type="presParOf" srcId="{D62713FE-2215-4E53-8E9D-790E209FC426}" destId="{C800CD1D-833D-4023-8ECB-610FDB454BB1}" srcOrd="3" destOrd="0" presId="urn:microsoft.com/office/officeart/2005/8/layout/vList2"/>
    <dgm:cxn modelId="{668F58B5-2D7E-4E51-96F3-79EFC1045C9E}" type="presParOf" srcId="{D62713FE-2215-4E53-8E9D-790E209FC426}" destId="{8BE0CA17-8BA5-4E07-AF5D-50C2489157A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018ABD-E52D-483B-B281-D23F76AEE5D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D2A78AC-1E48-4951-9246-DF75686186AF}">
      <dgm:prSet/>
      <dgm:spPr/>
      <dgm:t>
        <a:bodyPr/>
        <a:lstStyle/>
        <a:p>
          <a:r>
            <a:rPr lang="en-US"/>
            <a:t>Targeted Marketing: Tailor marketing messages and offers to each customer segment's preferences.</a:t>
          </a:r>
        </a:p>
      </dgm:t>
    </dgm:pt>
    <dgm:pt modelId="{8FB22FC6-0529-4042-8C8D-E5CB3B491610}" type="parTrans" cxnId="{B317A0CD-B2A3-4D62-80BE-3F0B641F875D}">
      <dgm:prSet/>
      <dgm:spPr/>
      <dgm:t>
        <a:bodyPr/>
        <a:lstStyle/>
        <a:p>
          <a:endParaRPr lang="en-US"/>
        </a:p>
      </dgm:t>
    </dgm:pt>
    <dgm:pt modelId="{BE65DD80-02B3-4C79-B549-47D4F1BD4CF6}" type="sibTrans" cxnId="{B317A0CD-B2A3-4D62-80BE-3F0B641F875D}">
      <dgm:prSet/>
      <dgm:spPr/>
      <dgm:t>
        <a:bodyPr/>
        <a:lstStyle/>
        <a:p>
          <a:endParaRPr lang="en-US"/>
        </a:p>
      </dgm:t>
    </dgm:pt>
    <dgm:pt modelId="{95FD5380-ECC9-4763-9E5C-34FCA1723E47}">
      <dgm:prSet/>
      <dgm:spPr/>
      <dgm:t>
        <a:bodyPr/>
        <a:lstStyle/>
        <a:p>
          <a:r>
            <a:rPr lang="en-US"/>
            <a:t>Resource Allocation: Allocate marketing resources more efficiently by focusing on high-potential segments.</a:t>
          </a:r>
        </a:p>
      </dgm:t>
    </dgm:pt>
    <dgm:pt modelId="{3E8C4044-2A2F-4872-8163-F9A592BDA47E}" type="parTrans" cxnId="{BABD4D18-D156-40D3-AA8F-A45946455D1C}">
      <dgm:prSet/>
      <dgm:spPr/>
      <dgm:t>
        <a:bodyPr/>
        <a:lstStyle/>
        <a:p>
          <a:endParaRPr lang="en-US"/>
        </a:p>
      </dgm:t>
    </dgm:pt>
    <dgm:pt modelId="{2D6E57B7-18F7-456A-918B-4816BC46CD18}" type="sibTrans" cxnId="{BABD4D18-D156-40D3-AA8F-A45946455D1C}">
      <dgm:prSet/>
      <dgm:spPr/>
      <dgm:t>
        <a:bodyPr/>
        <a:lstStyle/>
        <a:p>
          <a:endParaRPr lang="en-US"/>
        </a:p>
      </dgm:t>
    </dgm:pt>
    <dgm:pt modelId="{633047C3-64C3-407C-9AEC-25031E69D5BB}">
      <dgm:prSet/>
      <dgm:spPr/>
      <dgm:t>
        <a:bodyPr/>
        <a:lstStyle/>
        <a:p>
          <a:r>
            <a:rPr lang="en-US"/>
            <a:t>Product Development: Develop products or services that cater to the specific needs of different segments.</a:t>
          </a:r>
        </a:p>
      </dgm:t>
    </dgm:pt>
    <dgm:pt modelId="{591E4C19-A37F-41B1-AD8D-7BCD93E8329F}" type="parTrans" cxnId="{895BC3E7-4AD4-493D-90CF-A0F94CC0912E}">
      <dgm:prSet/>
      <dgm:spPr/>
      <dgm:t>
        <a:bodyPr/>
        <a:lstStyle/>
        <a:p>
          <a:endParaRPr lang="en-US"/>
        </a:p>
      </dgm:t>
    </dgm:pt>
    <dgm:pt modelId="{1D367FA3-B20C-4C9A-AD1F-01010DF11996}" type="sibTrans" cxnId="{895BC3E7-4AD4-493D-90CF-A0F94CC0912E}">
      <dgm:prSet/>
      <dgm:spPr/>
      <dgm:t>
        <a:bodyPr/>
        <a:lstStyle/>
        <a:p>
          <a:endParaRPr lang="en-US"/>
        </a:p>
      </dgm:t>
    </dgm:pt>
    <dgm:pt modelId="{6092C40B-C8CB-470B-8545-3A268ABD536A}">
      <dgm:prSet/>
      <dgm:spPr/>
      <dgm:t>
        <a:bodyPr/>
        <a:lstStyle/>
        <a:p>
          <a:r>
            <a:rPr lang="en-US"/>
            <a:t>Customer Retention: Improve customer retention by providing personalized experiences.</a:t>
          </a:r>
        </a:p>
      </dgm:t>
    </dgm:pt>
    <dgm:pt modelId="{5BB8CFF9-40BB-45C9-B9B6-BA9F383729CB}" type="parTrans" cxnId="{D9163B7E-9CDF-4715-9B7A-47AAE3EC7FBD}">
      <dgm:prSet/>
      <dgm:spPr/>
      <dgm:t>
        <a:bodyPr/>
        <a:lstStyle/>
        <a:p>
          <a:endParaRPr lang="en-US"/>
        </a:p>
      </dgm:t>
    </dgm:pt>
    <dgm:pt modelId="{409CFC17-F788-468B-9E9C-1545989105AC}" type="sibTrans" cxnId="{D9163B7E-9CDF-4715-9B7A-47AAE3EC7FBD}">
      <dgm:prSet/>
      <dgm:spPr/>
      <dgm:t>
        <a:bodyPr/>
        <a:lstStyle/>
        <a:p>
          <a:endParaRPr lang="en-US"/>
        </a:p>
      </dgm:t>
    </dgm:pt>
    <dgm:pt modelId="{D6E3318D-718C-45F4-8373-DF123A16019B}" type="pres">
      <dgm:prSet presAssocID="{E8018ABD-E52D-483B-B281-D23F76AEE5DE}" presName="linear" presStyleCnt="0">
        <dgm:presLayoutVars>
          <dgm:animLvl val="lvl"/>
          <dgm:resizeHandles val="exact"/>
        </dgm:presLayoutVars>
      </dgm:prSet>
      <dgm:spPr/>
    </dgm:pt>
    <dgm:pt modelId="{20F891C7-4331-4E47-A6D3-F1C3429E045D}" type="pres">
      <dgm:prSet presAssocID="{FD2A78AC-1E48-4951-9246-DF75686186AF}" presName="parentText" presStyleLbl="node1" presStyleIdx="0" presStyleCnt="4">
        <dgm:presLayoutVars>
          <dgm:chMax val="0"/>
          <dgm:bulletEnabled val="1"/>
        </dgm:presLayoutVars>
      </dgm:prSet>
      <dgm:spPr/>
    </dgm:pt>
    <dgm:pt modelId="{BEB4087A-0E64-45E4-87FB-09F8728EB851}" type="pres">
      <dgm:prSet presAssocID="{BE65DD80-02B3-4C79-B549-47D4F1BD4CF6}" presName="spacer" presStyleCnt="0"/>
      <dgm:spPr/>
    </dgm:pt>
    <dgm:pt modelId="{8F75C3A4-1F4C-4323-953F-45A6F4C22777}" type="pres">
      <dgm:prSet presAssocID="{95FD5380-ECC9-4763-9E5C-34FCA1723E47}" presName="parentText" presStyleLbl="node1" presStyleIdx="1" presStyleCnt="4">
        <dgm:presLayoutVars>
          <dgm:chMax val="0"/>
          <dgm:bulletEnabled val="1"/>
        </dgm:presLayoutVars>
      </dgm:prSet>
      <dgm:spPr/>
    </dgm:pt>
    <dgm:pt modelId="{B1742251-D2A0-4CA0-8D7B-E2247F55B02B}" type="pres">
      <dgm:prSet presAssocID="{2D6E57B7-18F7-456A-918B-4816BC46CD18}" presName="spacer" presStyleCnt="0"/>
      <dgm:spPr/>
    </dgm:pt>
    <dgm:pt modelId="{2DA5BDEA-00A0-4EBF-B2FB-CA8668860CC5}" type="pres">
      <dgm:prSet presAssocID="{633047C3-64C3-407C-9AEC-25031E69D5BB}" presName="parentText" presStyleLbl="node1" presStyleIdx="2" presStyleCnt="4">
        <dgm:presLayoutVars>
          <dgm:chMax val="0"/>
          <dgm:bulletEnabled val="1"/>
        </dgm:presLayoutVars>
      </dgm:prSet>
      <dgm:spPr/>
    </dgm:pt>
    <dgm:pt modelId="{AB13783B-2AF3-4AFD-BE59-9DCCA0BC533C}" type="pres">
      <dgm:prSet presAssocID="{1D367FA3-B20C-4C9A-AD1F-01010DF11996}" presName="spacer" presStyleCnt="0"/>
      <dgm:spPr/>
    </dgm:pt>
    <dgm:pt modelId="{7CDA4395-7492-4AB5-BC95-E69A6B8E9DBB}" type="pres">
      <dgm:prSet presAssocID="{6092C40B-C8CB-470B-8545-3A268ABD536A}" presName="parentText" presStyleLbl="node1" presStyleIdx="3" presStyleCnt="4">
        <dgm:presLayoutVars>
          <dgm:chMax val="0"/>
          <dgm:bulletEnabled val="1"/>
        </dgm:presLayoutVars>
      </dgm:prSet>
      <dgm:spPr/>
    </dgm:pt>
  </dgm:ptLst>
  <dgm:cxnLst>
    <dgm:cxn modelId="{08C76015-1808-48A7-8668-9DBAA494E6F9}" type="presOf" srcId="{FD2A78AC-1E48-4951-9246-DF75686186AF}" destId="{20F891C7-4331-4E47-A6D3-F1C3429E045D}" srcOrd="0" destOrd="0" presId="urn:microsoft.com/office/officeart/2005/8/layout/vList2"/>
    <dgm:cxn modelId="{BABD4D18-D156-40D3-AA8F-A45946455D1C}" srcId="{E8018ABD-E52D-483B-B281-D23F76AEE5DE}" destId="{95FD5380-ECC9-4763-9E5C-34FCA1723E47}" srcOrd="1" destOrd="0" parTransId="{3E8C4044-2A2F-4872-8163-F9A592BDA47E}" sibTransId="{2D6E57B7-18F7-456A-918B-4816BC46CD18}"/>
    <dgm:cxn modelId="{20C55823-F096-4B2F-894C-F1659D8E4B4D}" type="presOf" srcId="{E8018ABD-E52D-483B-B281-D23F76AEE5DE}" destId="{D6E3318D-718C-45F4-8373-DF123A16019B}" srcOrd="0" destOrd="0" presId="urn:microsoft.com/office/officeart/2005/8/layout/vList2"/>
    <dgm:cxn modelId="{D9163B7E-9CDF-4715-9B7A-47AAE3EC7FBD}" srcId="{E8018ABD-E52D-483B-B281-D23F76AEE5DE}" destId="{6092C40B-C8CB-470B-8545-3A268ABD536A}" srcOrd="3" destOrd="0" parTransId="{5BB8CFF9-40BB-45C9-B9B6-BA9F383729CB}" sibTransId="{409CFC17-F788-468B-9E9C-1545989105AC}"/>
    <dgm:cxn modelId="{C384B07F-8E4D-429F-BC6F-A6EE223E7CA3}" type="presOf" srcId="{95FD5380-ECC9-4763-9E5C-34FCA1723E47}" destId="{8F75C3A4-1F4C-4323-953F-45A6F4C22777}" srcOrd="0" destOrd="0" presId="urn:microsoft.com/office/officeart/2005/8/layout/vList2"/>
    <dgm:cxn modelId="{18240D88-E300-40FE-AA49-FB02FDEDFC90}" type="presOf" srcId="{633047C3-64C3-407C-9AEC-25031E69D5BB}" destId="{2DA5BDEA-00A0-4EBF-B2FB-CA8668860CC5}" srcOrd="0" destOrd="0" presId="urn:microsoft.com/office/officeart/2005/8/layout/vList2"/>
    <dgm:cxn modelId="{6887D1A7-174D-4CAE-93D1-228B01DFF454}" type="presOf" srcId="{6092C40B-C8CB-470B-8545-3A268ABD536A}" destId="{7CDA4395-7492-4AB5-BC95-E69A6B8E9DBB}" srcOrd="0" destOrd="0" presId="urn:microsoft.com/office/officeart/2005/8/layout/vList2"/>
    <dgm:cxn modelId="{B317A0CD-B2A3-4D62-80BE-3F0B641F875D}" srcId="{E8018ABD-E52D-483B-B281-D23F76AEE5DE}" destId="{FD2A78AC-1E48-4951-9246-DF75686186AF}" srcOrd="0" destOrd="0" parTransId="{8FB22FC6-0529-4042-8C8D-E5CB3B491610}" sibTransId="{BE65DD80-02B3-4C79-B549-47D4F1BD4CF6}"/>
    <dgm:cxn modelId="{895BC3E7-4AD4-493D-90CF-A0F94CC0912E}" srcId="{E8018ABD-E52D-483B-B281-D23F76AEE5DE}" destId="{633047C3-64C3-407C-9AEC-25031E69D5BB}" srcOrd="2" destOrd="0" parTransId="{591E4C19-A37F-41B1-AD8D-7BCD93E8329F}" sibTransId="{1D367FA3-B20C-4C9A-AD1F-01010DF11996}"/>
    <dgm:cxn modelId="{59F62A67-E61B-43DC-B7D2-6DE0CFC42E53}" type="presParOf" srcId="{D6E3318D-718C-45F4-8373-DF123A16019B}" destId="{20F891C7-4331-4E47-A6D3-F1C3429E045D}" srcOrd="0" destOrd="0" presId="urn:microsoft.com/office/officeart/2005/8/layout/vList2"/>
    <dgm:cxn modelId="{7648086A-65F0-47C4-8AD4-C40FFBAA9C7B}" type="presParOf" srcId="{D6E3318D-718C-45F4-8373-DF123A16019B}" destId="{BEB4087A-0E64-45E4-87FB-09F8728EB851}" srcOrd="1" destOrd="0" presId="urn:microsoft.com/office/officeart/2005/8/layout/vList2"/>
    <dgm:cxn modelId="{5C0479E2-B6B6-49B6-83A2-64B63EA5E9F7}" type="presParOf" srcId="{D6E3318D-718C-45F4-8373-DF123A16019B}" destId="{8F75C3A4-1F4C-4323-953F-45A6F4C22777}" srcOrd="2" destOrd="0" presId="urn:microsoft.com/office/officeart/2005/8/layout/vList2"/>
    <dgm:cxn modelId="{185604CF-F706-4037-B037-9383ABE96840}" type="presParOf" srcId="{D6E3318D-718C-45F4-8373-DF123A16019B}" destId="{B1742251-D2A0-4CA0-8D7B-E2247F55B02B}" srcOrd="3" destOrd="0" presId="urn:microsoft.com/office/officeart/2005/8/layout/vList2"/>
    <dgm:cxn modelId="{EF78531C-8D90-452B-B6F4-3B5803E94BE5}" type="presParOf" srcId="{D6E3318D-718C-45F4-8373-DF123A16019B}" destId="{2DA5BDEA-00A0-4EBF-B2FB-CA8668860CC5}" srcOrd="4" destOrd="0" presId="urn:microsoft.com/office/officeart/2005/8/layout/vList2"/>
    <dgm:cxn modelId="{9A335574-C52D-47E9-8BA8-0257485871DC}" type="presParOf" srcId="{D6E3318D-718C-45F4-8373-DF123A16019B}" destId="{AB13783B-2AF3-4AFD-BE59-9DCCA0BC533C}" srcOrd="5" destOrd="0" presId="urn:microsoft.com/office/officeart/2005/8/layout/vList2"/>
    <dgm:cxn modelId="{F70F3114-DCE9-4BC5-878E-13160105C07C}" type="presParOf" srcId="{D6E3318D-718C-45F4-8373-DF123A16019B}" destId="{7CDA4395-7492-4AB5-BC95-E69A6B8E9DB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27FA51F-82C7-4CE2-AF14-FF234640562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721AAA6-DE67-48ED-AF39-7027EA2237DF}">
      <dgm:prSet/>
      <dgm:spPr/>
      <dgm:t>
        <a:bodyPr/>
        <a:lstStyle/>
        <a:p>
          <a:r>
            <a:rPr lang="en-US"/>
            <a:t>Clustering analysis provides valuable customer segmentation insights.</a:t>
          </a:r>
        </a:p>
      </dgm:t>
    </dgm:pt>
    <dgm:pt modelId="{02F87434-F6E7-4129-AEAA-8C1918794310}" type="parTrans" cxnId="{471CB1EA-A00C-45FF-8407-A172771AF34A}">
      <dgm:prSet/>
      <dgm:spPr/>
      <dgm:t>
        <a:bodyPr/>
        <a:lstStyle/>
        <a:p>
          <a:endParaRPr lang="en-US"/>
        </a:p>
      </dgm:t>
    </dgm:pt>
    <dgm:pt modelId="{15B60B7C-CCFE-4755-9758-A258F8D32BA5}" type="sibTrans" cxnId="{471CB1EA-A00C-45FF-8407-A172771AF34A}">
      <dgm:prSet/>
      <dgm:spPr/>
      <dgm:t>
        <a:bodyPr/>
        <a:lstStyle/>
        <a:p>
          <a:endParaRPr lang="en-US"/>
        </a:p>
      </dgm:t>
    </dgm:pt>
    <dgm:pt modelId="{5B68312B-B9CF-4237-BFF7-9A4B31BAA95C}">
      <dgm:prSet/>
      <dgm:spPr/>
      <dgm:t>
        <a:bodyPr/>
        <a:lstStyle/>
        <a:p>
          <a:r>
            <a:rPr lang="en-US"/>
            <a:t>Enhances marketing strategies through personalized targeting.</a:t>
          </a:r>
        </a:p>
      </dgm:t>
    </dgm:pt>
    <dgm:pt modelId="{82AD9E9A-D8CB-433E-91A8-5DAE385EA016}" type="parTrans" cxnId="{CE638695-4CD3-45DD-8566-9DF86B8C8940}">
      <dgm:prSet/>
      <dgm:spPr/>
      <dgm:t>
        <a:bodyPr/>
        <a:lstStyle/>
        <a:p>
          <a:endParaRPr lang="en-US"/>
        </a:p>
      </dgm:t>
    </dgm:pt>
    <dgm:pt modelId="{F10E892E-582C-4776-84FF-CAF6C24A6D35}" type="sibTrans" cxnId="{CE638695-4CD3-45DD-8566-9DF86B8C8940}">
      <dgm:prSet/>
      <dgm:spPr/>
      <dgm:t>
        <a:bodyPr/>
        <a:lstStyle/>
        <a:p>
          <a:endParaRPr lang="en-US"/>
        </a:p>
      </dgm:t>
    </dgm:pt>
    <dgm:pt modelId="{C709C240-344B-47A5-BEAB-ECEDA1D010BB}">
      <dgm:prSet/>
      <dgm:spPr/>
      <dgm:t>
        <a:bodyPr/>
        <a:lstStyle/>
        <a:p>
          <a:r>
            <a:rPr lang="en-US"/>
            <a:t>Enables businesses to optimize resource allocation and improve customer satisfaction.</a:t>
          </a:r>
        </a:p>
      </dgm:t>
    </dgm:pt>
    <dgm:pt modelId="{C2F3806F-9E8F-422C-AB02-1725FD964A27}" type="parTrans" cxnId="{2E1D0713-1F7A-41F7-B5D4-E3A65D88158F}">
      <dgm:prSet/>
      <dgm:spPr/>
      <dgm:t>
        <a:bodyPr/>
        <a:lstStyle/>
        <a:p>
          <a:endParaRPr lang="en-US"/>
        </a:p>
      </dgm:t>
    </dgm:pt>
    <dgm:pt modelId="{DA33D8DE-236A-4AB7-BD15-60B5360CED84}" type="sibTrans" cxnId="{2E1D0713-1F7A-41F7-B5D4-E3A65D88158F}">
      <dgm:prSet/>
      <dgm:spPr/>
      <dgm:t>
        <a:bodyPr/>
        <a:lstStyle/>
        <a:p>
          <a:endParaRPr lang="en-US"/>
        </a:p>
      </dgm:t>
    </dgm:pt>
    <dgm:pt modelId="{BC411712-D5C3-46C8-8E0C-A0805D18C50B}">
      <dgm:prSet/>
      <dgm:spPr/>
      <dgm:t>
        <a:bodyPr/>
        <a:lstStyle/>
        <a:p>
          <a:r>
            <a:rPr lang="en-US"/>
            <a:t>Utilizing customer segmentation can lead to increased customer engagement and higher ROI in marketing efforts.</a:t>
          </a:r>
        </a:p>
      </dgm:t>
    </dgm:pt>
    <dgm:pt modelId="{F20F2169-2037-4B55-B3C6-E5100D9A9F6E}" type="parTrans" cxnId="{3CC37305-AAC9-4E77-A768-E43BE3E63691}">
      <dgm:prSet/>
      <dgm:spPr/>
      <dgm:t>
        <a:bodyPr/>
        <a:lstStyle/>
        <a:p>
          <a:endParaRPr lang="en-US"/>
        </a:p>
      </dgm:t>
    </dgm:pt>
    <dgm:pt modelId="{F63535A5-2FB0-4759-8AD6-E316FD2EB8EF}" type="sibTrans" cxnId="{3CC37305-AAC9-4E77-A768-E43BE3E63691}">
      <dgm:prSet/>
      <dgm:spPr/>
      <dgm:t>
        <a:bodyPr/>
        <a:lstStyle/>
        <a:p>
          <a:endParaRPr lang="en-US"/>
        </a:p>
      </dgm:t>
    </dgm:pt>
    <dgm:pt modelId="{0FA89FE5-821C-4A3C-A611-5D00F1FFB5C1}" type="pres">
      <dgm:prSet presAssocID="{827FA51F-82C7-4CE2-AF14-FF2346405621}" presName="linear" presStyleCnt="0">
        <dgm:presLayoutVars>
          <dgm:animLvl val="lvl"/>
          <dgm:resizeHandles val="exact"/>
        </dgm:presLayoutVars>
      </dgm:prSet>
      <dgm:spPr/>
    </dgm:pt>
    <dgm:pt modelId="{0030C633-66D1-454F-95F9-B9D9FDA9FBEA}" type="pres">
      <dgm:prSet presAssocID="{7721AAA6-DE67-48ED-AF39-7027EA2237DF}" presName="parentText" presStyleLbl="node1" presStyleIdx="0" presStyleCnt="4">
        <dgm:presLayoutVars>
          <dgm:chMax val="0"/>
          <dgm:bulletEnabled val="1"/>
        </dgm:presLayoutVars>
      </dgm:prSet>
      <dgm:spPr/>
    </dgm:pt>
    <dgm:pt modelId="{DC80147B-F30E-4AA9-A2E5-004D17B6A8CB}" type="pres">
      <dgm:prSet presAssocID="{15B60B7C-CCFE-4755-9758-A258F8D32BA5}" presName="spacer" presStyleCnt="0"/>
      <dgm:spPr/>
    </dgm:pt>
    <dgm:pt modelId="{DE9B2777-D17A-426A-9C45-C3490CED4B99}" type="pres">
      <dgm:prSet presAssocID="{5B68312B-B9CF-4237-BFF7-9A4B31BAA95C}" presName="parentText" presStyleLbl="node1" presStyleIdx="1" presStyleCnt="4">
        <dgm:presLayoutVars>
          <dgm:chMax val="0"/>
          <dgm:bulletEnabled val="1"/>
        </dgm:presLayoutVars>
      </dgm:prSet>
      <dgm:spPr/>
    </dgm:pt>
    <dgm:pt modelId="{0BBA1E3B-9A01-4798-AC66-7285409793C2}" type="pres">
      <dgm:prSet presAssocID="{F10E892E-582C-4776-84FF-CAF6C24A6D35}" presName="spacer" presStyleCnt="0"/>
      <dgm:spPr/>
    </dgm:pt>
    <dgm:pt modelId="{7DD037FE-4DD2-4289-8778-CC514FC45932}" type="pres">
      <dgm:prSet presAssocID="{C709C240-344B-47A5-BEAB-ECEDA1D010BB}" presName="parentText" presStyleLbl="node1" presStyleIdx="2" presStyleCnt="4">
        <dgm:presLayoutVars>
          <dgm:chMax val="0"/>
          <dgm:bulletEnabled val="1"/>
        </dgm:presLayoutVars>
      </dgm:prSet>
      <dgm:spPr/>
    </dgm:pt>
    <dgm:pt modelId="{A4ABBF30-2BC8-46A5-8EE8-D0F48D1F6147}" type="pres">
      <dgm:prSet presAssocID="{DA33D8DE-236A-4AB7-BD15-60B5360CED84}" presName="spacer" presStyleCnt="0"/>
      <dgm:spPr/>
    </dgm:pt>
    <dgm:pt modelId="{450361E9-A7A9-488C-8ABD-870F8422F55B}" type="pres">
      <dgm:prSet presAssocID="{BC411712-D5C3-46C8-8E0C-A0805D18C50B}" presName="parentText" presStyleLbl="node1" presStyleIdx="3" presStyleCnt="4">
        <dgm:presLayoutVars>
          <dgm:chMax val="0"/>
          <dgm:bulletEnabled val="1"/>
        </dgm:presLayoutVars>
      </dgm:prSet>
      <dgm:spPr/>
    </dgm:pt>
  </dgm:ptLst>
  <dgm:cxnLst>
    <dgm:cxn modelId="{3CC37305-AAC9-4E77-A768-E43BE3E63691}" srcId="{827FA51F-82C7-4CE2-AF14-FF2346405621}" destId="{BC411712-D5C3-46C8-8E0C-A0805D18C50B}" srcOrd="3" destOrd="0" parTransId="{F20F2169-2037-4B55-B3C6-E5100D9A9F6E}" sibTransId="{F63535A5-2FB0-4759-8AD6-E316FD2EB8EF}"/>
    <dgm:cxn modelId="{2E1D0713-1F7A-41F7-B5D4-E3A65D88158F}" srcId="{827FA51F-82C7-4CE2-AF14-FF2346405621}" destId="{C709C240-344B-47A5-BEAB-ECEDA1D010BB}" srcOrd="2" destOrd="0" parTransId="{C2F3806F-9E8F-422C-AB02-1725FD964A27}" sibTransId="{DA33D8DE-236A-4AB7-BD15-60B5360CED84}"/>
    <dgm:cxn modelId="{36A5FE33-74A4-4115-ACD0-E15FA6151663}" type="presOf" srcId="{827FA51F-82C7-4CE2-AF14-FF2346405621}" destId="{0FA89FE5-821C-4A3C-A611-5D00F1FFB5C1}" srcOrd="0" destOrd="0" presId="urn:microsoft.com/office/officeart/2005/8/layout/vList2"/>
    <dgm:cxn modelId="{D2B5BD43-568B-4209-A559-548388A54304}" type="presOf" srcId="{BC411712-D5C3-46C8-8E0C-A0805D18C50B}" destId="{450361E9-A7A9-488C-8ABD-870F8422F55B}" srcOrd="0" destOrd="0" presId="urn:microsoft.com/office/officeart/2005/8/layout/vList2"/>
    <dgm:cxn modelId="{AE66CA91-FE34-42BC-9DB8-98D2563ECB99}" type="presOf" srcId="{C709C240-344B-47A5-BEAB-ECEDA1D010BB}" destId="{7DD037FE-4DD2-4289-8778-CC514FC45932}" srcOrd="0" destOrd="0" presId="urn:microsoft.com/office/officeart/2005/8/layout/vList2"/>
    <dgm:cxn modelId="{CE638695-4CD3-45DD-8566-9DF86B8C8940}" srcId="{827FA51F-82C7-4CE2-AF14-FF2346405621}" destId="{5B68312B-B9CF-4237-BFF7-9A4B31BAA95C}" srcOrd="1" destOrd="0" parTransId="{82AD9E9A-D8CB-433E-91A8-5DAE385EA016}" sibTransId="{F10E892E-582C-4776-84FF-CAF6C24A6D35}"/>
    <dgm:cxn modelId="{471CB1EA-A00C-45FF-8407-A172771AF34A}" srcId="{827FA51F-82C7-4CE2-AF14-FF2346405621}" destId="{7721AAA6-DE67-48ED-AF39-7027EA2237DF}" srcOrd="0" destOrd="0" parTransId="{02F87434-F6E7-4129-AEAA-8C1918794310}" sibTransId="{15B60B7C-CCFE-4755-9758-A258F8D32BA5}"/>
    <dgm:cxn modelId="{C4CE45EC-468F-495E-867C-BBCBA5F56F8A}" type="presOf" srcId="{7721AAA6-DE67-48ED-AF39-7027EA2237DF}" destId="{0030C633-66D1-454F-95F9-B9D9FDA9FBEA}" srcOrd="0" destOrd="0" presId="urn:microsoft.com/office/officeart/2005/8/layout/vList2"/>
    <dgm:cxn modelId="{579200FD-8151-4A96-8E3F-E3CDD2417A89}" type="presOf" srcId="{5B68312B-B9CF-4237-BFF7-9A4B31BAA95C}" destId="{DE9B2777-D17A-426A-9C45-C3490CED4B99}" srcOrd="0" destOrd="0" presId="urn:microsoft.com/office/officeart/2005/8/layout/vList2"/>
    <dgm:cxn modelId="{79393493-CD17-44DA-95EE-10837F76FD01}" type="presParOf" srcId="{0FA89FE5-821C-4A3C-A611-5D00F1FFB5C1}" destId="{0030C633-66D1-454F-95F9-B9D9FDA9FBEA}" srcOrd="0" destOrd="0" presId="urn:microsoft.com/office/officeart/2005/8/layout/vList2"/>
    <dgm:cxn modelId="{12E38382-DAC6-44CC-97F1-62565FA212F1}" type="presParOf" srcId="{0FA89FE5-821C-4A3C-A611-5D00F1FFB5C1}" destId="{DC80147B-F30E-4AA9-A2E5-004D17B6A8CB}" srcOrd="1" destOrd="0" presId="urn:microsoft.com/office/officeart/2005/8/layout/vList2"/>
    <dgm:cxn modelId="{2F3BDF00-6420-4C87-A7CF-84FD4E9D7B96}" type="presParOf" srcId="{0FA89FE5-821C-4A3C-A611-5D00F1FFB5C1}" destId="{DE9B2777-D17A-426A-9C45-C3490CED4B99}" srcOrd="2" destOrd="0" presId="urn:microsoft.com/office/officeart/2005/8/layout/vList2"/>
    <dgm:cxn modelId="{439733F9-71E0-4F29-B2F4-99046B4AE5DE}" type="presParOf" srcId="{0FA89FE5-821C-4A3C-A611-5D00F1FFB5C1}" destId="{0BBA1E3B-9A01-4798-AC66-7285409793C2}" srcOrd="3" destOrd="0" presId="urn:microsoft.com/office/officeart/2005/8/layout/vList2"/>
    <dgm:cxn modelId="{7D764BDF-14D0-401A-BA42-0FAB3FD55EAA}" type="presParOf" srcId="{0FA89FE5-821C-4A3C-A611-5D00F1FFB5C1}" destId="{7DD037FE-4DD2-4289-8778-CC514FC45932}" srcOrd="4" destOrd="0" presId="urn:microsoft.com/office/officeart/2005/8/layout/vList2"/>
    <dgm:cxn modelId="{BE9087C9-EA4B-4C50-BEA1-1AB096776ACD}" type="presParOf" srcId="{0FA89FE5-821C-4A3C-A611-5D00F1FFB5C1}" destId="{A4ABBF30-2BC8-46A5-8EE8-D0F48D1F6147}" srcOrd="5" destOrd="0" presId="urn:microsoft.com/office/officeart/2005/8/layout/vList2"/>
    <dgm:cxn modelId="{203B2AFF-0480-4F07-8D6A-CB9FE04E87D3}" type="presParOf" srcId="{0FA89FE5-821C-4A3C-A611-5D00F1FFB5C1}" destId="{450361E9-A7A9-488C-8ABD-870F8422F55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57EB70-3AC0-4ED6-9668-3E1D4A52E9A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79A7B0-FDF6-456E-B6E4-B6657BC27190}">
      <dgm:prSet/>
      <dgm:spPr/>
      <dgm:t>
        <a:bodyPr/>
        <a:lstStyle/>
        <a:p>
          <a:r>
            <a:rPr lang="en-US"/>
            <a:t>The project aimed to develop an effective cyberbullying detection and classification system.</a:t>
          </a:r>
        </a:p>
      </dgm:t>
    </dgm:pt>
    <dgm:pt modelId="{BCC45AF0-EC96-4D27-8CE1-57DCABAC64A7}" type="parTrans" cxnId="{C8954897-16F4-43D3-BBE3-1EFBA62DF239}">
      <dgm:prSet/>
      <dgm:spPr/>
      <dgm:t>
        <a:bodyPr/>
        <a:lstStyle/>
        <a:p>
          <a:endParaRPr lang="en-US"/>
        </a:p>
      </dgm:t>
    </dgm:pt>
    <dgm:pt modelId="{A40F314A-E2DB-49C4-868B-824F67715049}" type="sibTrans" cxnId="{C8954897-16F4-43D3-BBE3-1EFBA62DF239}">
      <dgm:prSet/>
      <dgm:spPr/>
      <dgm:t>
        <a:bodyPr/>
        <a:lstStyle/>
        <a:p>
          <a:endParaRPr lang="en-US"/>
        </a:p>
      </dgm:t>
    </dgm:pt>
    <dgm:pt modelId="{EFB22507-EFFC-47EF-B56B-3D1EE1680EA3}">
      <dgm:prSet/>
      <dgm:spPr/>
      <dgm:t>
        <a:bodyPr/>
        <a:lstStyle/>
        <a:p>
          <a:r>
            <a:rPr lang="en-US"/>
            <a:t>Extracted and preprocessed textual data from various online sources, including social media platforms and forums.</a:t>
          </a:r>
        </a:p>
      </dgm:t>
    </dgm:pt>
    <dgm:pt modelId="{D4CBF679-2EA5-4F65-A6CB-6B0CFF7D4773}" type="parTrans" cxnId="{8A4A7970-236F-46F5-B9F2-BCB957671F34}">
      <dgm:prSet/>
      <dgm:spPr/>
      <dgm:t>
        <a:bodyPr/>
        <a:lstStyle/>
        <a:p>
          <a:endParaRPr lang="en-US"/>
        </a:p>
      </dgm:t>
    </dgm:pt>
    <dgm:pt modelId="{D82FA168-CDCE-4173-AC61-6690C485E8C2}" type="sibTrans" cxnId="{8A4A7970-236F-46F5-B9F2-BCB957671F34}">
      <dgm:prSet/>
      <dgm:spPr/>
      <dgm:t>
        <a:bodyPr/>
        <a:lstStyle/>
        <a:p>
          <a:endParaRPr lang="en-US"/>
        </a:p>
      </dgm:t>
    </dgm:pt>
    <dgm:pt modelId="{72F2CC9A-E0E2-496C-B733-3ED909CEA5B1}">
      <dgm:prSet/>
      <dgm:spPr/>
      <dgm:t>
        <a:bodyPr/>
        <a:lstStyle/>
        <a:p>
          <a:r>
            <a:rPr lang="en-US"/>
            <a:t>Employed Natural Language Processing (NLP) techniques to tokenize, clean, and vectorize the text data.</a:t>
          </a:r>
        </a:p>
      </dgm:t>
    </dgm:pt>
    <dgm:pt modelId="{F27C4C17-50B2-4F29-804F-C1E0F36DF2A6}" type="parTrans" cxnId="{45632D55-68F7-40F3-B3BF-5B15EE1FA77C}">
      <dgm:prSet/>
      <dgm:spPr/>
      <dgm:t>
        <a:bodyPr/>
        <a:lstStyle/>
        <a:p>
          <a:endParaRPr lang="en-US"/>
        </a:p>
      </dgm:t>
    </dgm:pt>
    <dgm:pt modelId="{172FC1AE-0CFA-4DBB-A62D-20AD77AD2CAB}" type="sibTrans" cxnId="{45632D55-68F7-40F3-B3BF-5B15EE1FA77C}">
      <dgm:prSet/>
      <dgm:spPr/>
      <dgm:t>
        <a:bodyPr/>
        <a:lstStyle/>
        <a:p>
          <a:endParaRPr lang="en-US"/>
        </a:p>
      </dgm:t>
    </dgm:pt>
    <dgm:pt modelId="{1792EB4B-5E08-4DE5-92BA-A8126325BBCD}">
      <dgm:prSet/>
      <dgm:spPr/>
      <dgm:t>
        <a:bodyPr/>
        <a:lstStyle/>
        <a:p>
          <a:r>
            <a:rPr lang="en-US"/>
            <a:t>Utilized machine learning algorithms, such as Support Vector Machines (SVM) and Naive Bayes, for classification.</a:t>
          </a:r>
        </a:p>
      </dgm:t>
    </dgm:pt>
    <dgm:pt modelId="{4FD9FB33-58D6-451C-BA60-56EF7D189242}" type="parTrans" cxnId="{A269B9E9-8645-4CCE-99AA-65520FC53498}">
      <dgm:prSet/>
      <dgm:spPr/>
      <dgm:t>
        <a:bodyPr/>
        <a:lstStyle/>
        <a:p>
          <a:endParaRPr lang="en-US"/>
        </a:p>
      </dgm:t>
    </dgm:pt>
    <dgm:pt modelId="{AB41BB36-3DD3-4B22-8016-0EC291D548EC}" type="sibTrans" cxnId="{A269B9E9-8645-4CCE-99AA-65520FC53498}">
      <dgm:prSet/>
      <dgm:spPr/>
      <dgm:t>
        <a:bodyPr/>
        <a:lstStyle/>
        <a:p>
          <a:endParaRPr lang="en-US"/>
        </a:p>
      </dgm:t>
    </dgm:pt>
    <dgm:pt modelId="{BE990390-8B52-45A4-A11A-7A6332437D3F}" type="pres">
      <dgm:prSet presAssocID="{7457EB70-3AC0-4ED6-9668-3E1D4A52E9A9}" presName="root" presStyleCnt="0">
        <dgm:presLayoutVars>
          <dgm:dir/>
          <dgm:resizeHandles val="exact"/>
        </dgm:presLayoutVars>
      </dgm:prSet>
      <dgm:spPr/>
    </dgm:pt>
    <dgm:pt modelId="{84D71FBE-6E08-4000-A713-EB34C1051A48}" type="pres">
      <dgm:prSet presAssocID="{F379A7B0-FDF6-456E-B6E4-B6657BC27190}" presName="compNode" presStyleCnt="0"/>
      <dgm:spPr/>
    </dgm:pt>
    <dgm:pt modelId="{BAD5AC89-0953-4639-A564-4957522CB16A}" type="pres">
      <dgm:prSet presAssocID="{F379A7B0-FDF6-456E-B6E4-B6657BC271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BC2CF958-B622-4C44-B49F-2A9F854B3122}" type="pres">
      <dgm:prSet presAssocID="{F379A7B0-FDF6-456E-B6E4-B6657BC27190}" presName="spaceRect" presStyleCnt="0"/>
      <dgm:spPr/>
    </dgm:pt>
    <dgm:pt modelId="{9DB9A5C1-2C10-434F-A88C-E4E21E9C3B69}" type="pres">
      <dgm:prSet presAssocID="{F379A7B0-FDF6-456E-B6E4-B6657BC27190}" presName="textRect" presStyleLbl="revTx" presStyleIdx="0" presStyleCnt="4">
        <dgm:presLayoutVars>
          <dgm:chMax val="1"/>
          <dgm:chPref val="1"/>
        </dgm:presLayoutVars>
      </dgm:prSet>
      <dgm:spPr/>
    </dgm:pt>
    <dgm:pt modelId="{43092289-EB81-4223-8488-E59D1CB932EF}" type="pres">
      <dgm:prSet presAssocID="{A40F314A-E2DB-49C4-868B-824F67715049}" presName="sibTrans" presStyleCnt="0"/>
      <dgm:spPr/>
    </dgm:pt>
    <dgm:pt modelId="{76D5D8E8-43AA-4231-879D-5D69A4C1D3EE}" type="pres">
      <dgm:prSet presAssocID="{EFB22507-EFFC-47EF-B56B-3D1EE1680EA3}" presName="compNode" presStyleCnt="0"/>
      <dgm:spPr/>
    </dgm:pt>
    <dgm:pt modelId="{38FBD0FB-4A28-491A-AC52-127E540DB9F0}" type="pres">
      <dgm:prSet presAssocID="{EFB22507-EFFC-47EF-B56B-3D1EE1680E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D73D6B96-585E-4553-821B-D0F814784240}" type="pres">
      <dgm:prSet presAssocID="{EFB22507-EFFC-47EF-B56B-3D1EE1680EA3}" presName="spaceRect" presStyleCnt="0"/>
      <dgm:spPr/>
    </dgm:pt>
    <dgm:pt modelId="{CF60304E-29DD-4C94-8091-DFCE801B2A01}" type="pres">
      <dgm:prSet presAssocID="{EFB22507-EFFC-47EF-B56B-3D1EE1680EA3}" presName="textRect" presStyleLbl="revTx" presStyleIdx="1" presStyleCnt="4">
        <dgm:presLayoutVars>
          <dgm:chMax val="1"/>
          <dgm:chPref val="1"/>
        </dgm:presLayoutVars>
      </dgm:prSet>
      <dgm:spPr/>
    </dgm:pt>
    <dgm:pt modelId="{095B4D69-AB0C-4CE7-A9E3-E8FAEB6A804B}" type="pres">
      <dgm:prSet presAssocID="{D82FA168-CDCE-4173-AC61-6690C485E8C2}" presName="sibTrans" presStyleCnt="0"/>
      <dgm:spPr/>
    </dgm:pt>
    <dgm:pt modelId="{37426F0D-E6B5-4DDA-92E0-58841E8DC9DD}" type="pres">
      <dgm:prSet presAssocID="{72F2CC9A-E0E2-496C-B733-3ED909CEA5B1}" presName="compNode" presStyleCnt="0"/>
      <dgm:spPr/>
    </dgm:pt>
    <dgm:pt modelId="{6542955F-ABC1-4398-8EC9-5D1321C71474}" type="pres">
      <dgm:prSet presAssocID="{72F2CC9A-E0E2-496C-B733-3ED909CEA5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BF456C5-6459-4B98-9F7D-A6230EDAA8D2}" type="pres">
      <dgm:prSet presAssocID="{72F2CC9A-E0E2-496C-B733-3ED909CEA5B1}" presName="spaceRect" presStyleCnt="0"/>
      <dgm:spPr/>
    </dgm:pt>
    <dgm:pt modelId="{F18D855A-337A-45B7-85DB-75C3BB8CB161}" type="pres">
      <dgm:prSet presAssocID="{72F2CC9A-E0E2-496C-B733-3ED909CEA5B1}" presName="textRect" presStyleLbl="revTx" presStyleIdx="2" presStyleCnt="4">
        <dgm:presLayoutVars>
          <dgm:chMax val="1"/>
          <dgm:chPref val="1"/>
        </dgm:presLayoutVars>
      </dgm:prSet>
      <dgm:spPr/>
    </dgm:pt>
    <dgm:pt modelId="{75830111-3D6C-4C64-8BAB-05A88291FF15}" type="pres">
      <dgm:prSet presAssocID="{172FC1AE-0CFA-4DBB-A62D-20AD77AD2CAB}" presName="sibTrans" presStyleCnt="0"/>
      <dgm:spPr/>
    </dgm:pt>
    <dgm:pt modelId="{0C7D26F8-9529-40A8-A08D-609486AC03AD}" type="pres">
      <dgm:prSet presAssocID="{1792EB4B-5E08-4DE5-92BA-A8126325BBCD}" presName="compNode" presStyleCnt="0"/>
      <dgm:spPr/>
    </dgm:pt>
    <dgm:pt modelId="{606A865D-DA4C-4CD7-9731-9A6F8095291A}" type="pres">
      <dgm:prSet presAssocID="{1792EB4B-5E08-4DE5-92BA-A8126325BB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2D98C649-2F06-4C77-A646-ADDF6EC9F0BD}" type="pres">
      <dgm:prSet presAssocID="{1792EB4B-5E08-4DE5-92BA-A8126325BBCD}" presName="spaceRect" presStyleCnt="0"/>
      <dgm:spPr/>
    </dgm:pt>
    <dgm:pt modelId="{4A43185D-F28E-4B7E-A3E5-222293432081}" type="pres">
      <dgm:prSet presAssocID="{1792EB4B-5E08-4DE5-92BA-A8126325BBCD}" presName="textRect" presStyleLbl="revTx" presStyleIdx="3" presStyleCnt="4">
        <dgm:presLayoutVars>
          <dgm:chMax val="1"/>
          <dgm:chPref val="1"/>
        </dgm:presLayoutVars>
      </dgm:prSet>
      <dgm:spPr/>
    </dgm:pt>
  </dgm:ptLst>
  <dgm:cxnLst>
    <dgm:cxn modelId="{84F67002-D958-4D30-90B2-A3404BD27F95}" type="presOf" srcId="{EFB22507-EFFC-47EF-B56B-3D1EE1680EA3}" destId="{CF60304E-29DD-4C94-8091-DFCE801B2A01}" srcOrd="0" destOrd="0" presId="urn:microsoft.com/office/officeart/2018/2/layout/IconLabelList"/>
    <dgm:cxn modelId="{FAFCCB2D-52B6-4293-9B56-DA5B5507E2E3}" type="presOf" srcId="{F379A7B0-FDF6-456E-B6E4-B6657BC27190}" destId="{9DB9A5C1-2C10-434F-A88C-E4E21E9C3B69}" srcOrd="0" destOrd="0" presId="urn:microsoft.com/office/officeart/2018/2/layout/IconLabelList"/>
    <dgm:cxn modelId="{8A4A7970-236F-46F5-B9F2-BCB957671F34}" srcId="{7457EB70-3AC0-4ED6-9668-3E1D4A52E9A9}" destId="{EFB22507-EFFC-47EF-B56B-3D1EE1680EA3}" srcOrd="1" destOrd="0" parTransId="{D4CBF679-2EA5-4F65-A6CB-6B0CFF7D4773}" sibTransId="{D82FA168-CDCE-4173-AC61-6690C485E8C2}"/>
    <dgm:cxn modelId="{45632D55-68F7-40F3-B3BF-5B15EE1FA77C}" srcId="{7457EB70-3AC0-4ED6-9668-3E1D4A52E9A9}" destId="{72F2CC9A-E0E2-496C-B733-3ED909CEA5B1}" srcOrd="2" destOrd="0" parTransId="{F27C4C17-50B2-4F29-804F-C1E0F36DF2A6}" sibTransId="{172FC1AE-0CFA-4DBB-A62D-20AD77AD2CAB}"/>
    <dgm:cxn modelId="{A68B537C-0D39-4CD3-8DE2-A953281FF4FE}" type="presOf" srcId="{1792EB4B-5E08-4DE5-92BA-A8126325BBCD}" destId="{4A43185D-F28E-4B7E-A3E5-222293432081}" srcOrd="0" destOrd="0" presId="urn:microsoft.com/office/officeart/2018/2/layout/IconLabelList"/>
    <dgm:cxn modelId="{C1E36797-3D86-40DA-8799-94AAE7D54055}" type="presOf" srcId="{72F2CC9A-E0E2-496C-B733-3ED909CEA5B1}" destId="{F18D855A-337A-45B7-85DB-75C3BB8CB161}" srcOrd="0" destOrd="0" presId="urn:microsoft.com/office/officeart/2018/2/layout/IconLabelList"/>
    <dgm:cxn modelId="{C8954897-16F4-43D3-BBE3-1EFBA62DF239}" srcId="{7457EB70-3AC0-4ED6-9668-3E1D4A52E9A9}" destId="{F379A7B0-FDF6-456E-B6E4-B6657BC27190}" srcOrd="0" destOrd="0" parTransId="{BCC45AF0-EC96-4D27-8CE1-57DCABAC64A7}" sibTransId="{A40F314A-E2DB-49C4-868B-824F67715049}"/>
    <dgm:cxn modelId="{AD90FAB2-4082-4EA2-A341-9C680008D574}" type="presOf" srcId="{7457EB70-3AC0-4ED6-9668-3E1D4A52E9A9}" destId="{BE990390-8B52-45A4-A11A-7A6332437D3F}" srcOrd="0" destOrd="0" presId="urn:microsoft.com/office/officeart/2018/2/layout/IconLabelList"/>
    <dgm:cxn modelId="{A269B9E9-8645-4CCE-99AA-65520FC53498}" srcId="{7457EB70-3AC0-4ED6-9668-3E1D4A52E9A9}" destId="{1792EB4B-5E08-4DE5-92BA-A8126325BBCD}" srcOrd="3" destOrd="0" parTransId="{4FD9FB33-58D6-451C-BA60-56EF7D189242}" sibTransId="{AB41BB36-3DD3-4B22-8016-0EC291D548EC}"/>
    <dgm:cxn modelId="{7A8B4BB8-8A83-40D8-9BA5-263D8B25D866}" type="presParOf" srcId="{BE990390-8B52-45A4-A11A-7A6332437D3F}" destId="{84D71FBE-6E08-4000-A713-EB34C1051A48}" srcOrd="0" destOrd="0" presId="urn:microsoft.com/office/officeart/2018/2/layout/IconLabelList"/>
    <dgm:cxn modelId="{E22846C7-653F-42BC-9819-253D68E6FDDD}" type="presParOf" srcId="{84D71FBE-6E08-4000-A713-EB34C1051A48}" destId="{BAD5AC89-0953-4639-A564-4957522CB16A}" srcOrd="0" destOrd="0" presId="urn:microsoft.com/office/officeart/2018/2/layout/IconLabelList"/>
    <dgm:cxn modelId="{ABABCF66-75E3-4E0E-A0B2-BE73B101A6C1}" type="presParOf" srcId="{84D71FBE-6E08-4000-A713-EB34C1051A48}" destId="{BC2CF958-B622-4C44-B49F-2A9F854B3122}" srcOrd="1" destOrd="0" presId="urn:microsoft.com/office/officeart/2018/2/layout/IconLabelList"/>
    <dgm:cxn modelId="{BD904F62-979D-472B-8CD1-584514950B17}" type="presParOf" srcId="{84D71FBE-6E08-4000-A713-EB34C1051A48}" destId="{9DB9A5C1-2C10-434F-A88C-E4E21E9C3B69}" srcOrd="2" destOrd="0" presId="urn:microsoft.com/office/officeart/2018/2/layout/IconLabelList"/>
    <dgm:cxn modelId="{1CA08635-2205-4BC4-B426-3B9697AF144C}" type="presParOf" srcId="{BE990390-8B52-45A4-A11A-7A6332437D3F}" destId="{43092289-EB81-4223-8488-E59D1CB932EF}" srcOrd="1" destOrd="0" presId="urn:microsoft.com/office/officeart/2018/2/layout/IconLabelList"/>
    <dgm:cxn modelId="{A1CC159A-39A4-495D-82E8-31D14D914DEB}" type="presParOf" srcId="{BE990390-8B52-45A4-A11A-7A6332437D3F}" destId="{76D5D8E8-43AA-4231-879D-5D69A4C1D3EE}" srcOrd="2" destOrd="0" presId="urn:microsoft.com/office/officeart/2018/2/layout/IconLabelList"/>
    <dgm:cxn modelId="{9C8645EB-33E3-489A-A314-64F88DBD3863}" type="presParOf" srcId="{76D5D8E8-43AA-4231-879D-5D69A4C1D3EE}" destId="{38FBD0FB-4A28-491A-AC52-127E540DB9F0}" srcOrd="0" destOrd="0" presId="urn:microsoft.com/office/officeart/2018/2/layout/IconLabelList"/>
    <dgm:cxn modelId="{9DF92635-E56E-49BE-BE3A-ACD2B5AEA6D6}" type="presParOf" srcId="{76D5D8E8-43AA-4231-879D-5D69A4C1D3EE}" destId="{D73D6B96-585E-4553-821B-D0F814784240}" srcOrd="1" destOrd="0" presId="urn:microsoft.com/office/officeart/2018/2/layout/IconLabelList"/>
    <dgm:cxn modelId="{A8CB4943-AD0D-4421-A2BE-DD71E1E0BAB1}" type="presParOf" srcId="{76D5D8E8-43AA-4231-879D-5D69A4C1D3EE}" destId="{CF60304E-29DD-4C94-8091-DFCE801B2A01}" srcOrd="2" destOrd="0" presId="urn:microsoft.com/office/officeart/2018/2/layout/IconLabelList"/>
    <dgm:cxn modelId="{D72A5F69-622A-4304-B744-CAC7F26122FB}" type="presParOf" srcId="{BE990390-8B52-45A4-A11A-7A6332437D3F}" destId="{095B4D69-AB0C-4CE7-A9E3-E8FAEB6A804B}" srcOrd="3" destOrd="0" presId="urn:microsoft.com/office/officeart/2018/2/layout/IconLabelList"/>
    <dgm:cxn modelId="{CAD81B84-9474-4A01-B08C-D3A0D78759E2}" type="presParOf" srcId="{BE990390-8B52-45A4-A11A-7A6332437D3F}" destId="{37426F0D-E6B5-4DDA-92E0-58841E8DC9DD}" srcOrd="4" destOrd="0" presId="urn:microsoft.com/office/officeart/2018/2/layout/IconLabelList"/>
    <dgm:cxn modelId="{BFDAA609-F54F-469B-B426-552B08798861}" type="presParOf" srcId="{37426F0D-E6B5-4DDA-92E0-58841E8DC9DD}" destId="{6542955F-ABC1-4398-8EC9-5D1321C71474}" srcOrd="0" destOrd="0" presId="urn:microsoft.com/office/officeart/2018/2/layout/IconLabelList"/>
    <dgm:cxn modelId="{0DAD3FE2-E3F2-423A-9CDC-D4557285A02C}" type="presParOf" srcId="{37426F0D-E6B5-4DDA-92E0-58841E8DC9DD}" destId="{FBF456C5-6459-4B98-9F7D-A6230EDAA8D2}" srcOrd="1" destOrd="0" presId="urn:microsoft.com/office/officeart/2018/2/layout/IconLabelList"/>
    <dgm:cxn modelId="{5B17F333-EB1E-49DB-83ED-824DE222A290}" type="presParOf" srcId="{37426F0D-E6B5-4DDA-92E0-58841E8DC9DD}" destId="{F18D855A-337A-45B7-85DB-75C3BB8CB161}" srcOrd="2" destOrd="0" presId="urn:microsoft.com/office/officeart/2018/2/layout/IconLabelList"/>
    <dgm:cxn modelId="{E4D44324-274E-4121-83FE-CA1BC12D424F}" type="presParOf" srcId="{BE990390-8B52-45A4-A11A-7A6332437D3F}" destId="{75830111-3D6C-4C64-8BAB-05A88291FF15}" srcOrd="5" destOrd="0" presId="urn:microsoft.com/office/officeart/2018/2/layout/IconLabelList"/>
    <dgm:cxn modelId="{9D124332-59B9-4D71-A927-3078ED855695}" type="presParOf" srcId="{BE990390-8B52-45A4-A11A-7A6332437D3F}" destId="{0C7D26F8-9529-40A8-A08D-609486AC03AD}" srcOrd="6" destOrd="0" presId="urn:microsoft.com/office/officeart/2018/2/layout/IconLabelList"/>
    <dgm:cxn modelId="{416B4B77-A690-4F67-9CD7-38DE6722AFBB}" type="presParOf" srcId="{0C7D26F8-9529-40A8-A08D-609486AC03AD}" destId="{606A865D-DA4C-4CD7-9731-9A6F8095291A}" srcOrd="0" destOrd="0" presId="urn:microsoft.com/office/officeart/2018/2/layout/IconLabelList"/>
    <dgm:cxn modelId="{1FA21C3D-5C80-4995-A13E-5BE064880076}" type="presParOf" srcId="{0C7D26F8-9529-40A8-A08D-609486AC03AD}" destId="{2D98C649-2F06-4C77-A646-ADDF6EC9F0BD}" srcOrd="1" destOrd="0" presId="urn:microsoft.com/office/officeart/2018/2/layout/IconLabelList"/>
    <dgm:cxn modelId="{E3E1A972-E70E-436D-AFD6-C2B7A803C112}" type="presParOf" srcId="{0C7D26F8-9529-40A8-A08D-609486AC03AD}" destId="{4A43185D-F28E-4B7E-A3E5-22229343208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5798F1-2A1D-4E0F-AB84-FC24E565493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E68F31D-9F01-4C01-9E57-6CB33AEA0D7A}">
      <dgm:prSet/>
      <dgm:spPr/>
      <dgm:t>
        <a:bodyPr/>
        <a:lstStyle/>
        <a:p>
          <a:r>
            <a:rPr lang="en-US"/>
            <a:t>Successfully trained and validated the cyberbullying classification models.</a:t>
          </a:r>
        </a:p>
      </dgm:t>
    </dgm:pt>
    <dgm:pt modelId="{FE707D30-A811-4DD4-9D14-53FD92960384}" type="parTrans" cxnId="{5C27F316-4936-40D5-BB67-9D811D028608}">
      <dgm:prSet/>
      <dgm:spPr/>
      <dgm:t>
        <a:bodyPr/>
        <a:lstStyle/>
        <a:p>
          <a:endParaRPr lang="en-US"/>
        </a:p>
      </dgm:t>
    </dgm:pt>
    <dgm:pt modelId="{C57B887E-8B40-47BE-A04E-B928EFE68B1A}" type="sibTrans" cxnId="{5C27F316-4936-40D5-BB67-9D811D028608}">
      <dgm:prSet/>
      <dgm:spPr/>
      <dgm:t>
        <a:bodyPr/>
        <a:lstStyle/>
        <a:p>
          <a:endParaRPr lang="en-US"/>
        </a:p>
      </dgm:t>
    </dgm:pt>
    <dgm:pt modelId="{C445F005-A1F8-4C90-B100-47F27305E35B}">
      <dgm:prSet/>
      <dgm:spPr/>
      <dgm:t>
        <a:bodyPr/>
        <a:lstStyle/>
        <a:p>
          <a:r>
            <a:rPr lang="en-US"/>
            <a:t>Achieved high accuracy in distinguishing between cyberbullying and non-cyberbullying content.</a:t>
          </a:r>
        </a:p>
      </dgm:t>
    </dgm:pt>
    <dgm:pt modelId="{D55DAA07-6CB5-40C7-B1CB-1651633505F8}" type="parTrans" cxnId="{7F82A0C1-084C-430F-B979-704C832BB9C9}">
      <dgm:prSet/>
      <dgm:spPr/>
      <dgm:t>
        <a:bodyPr/>
        <a:lstStyle/>
        <a:p>
          <a:endParaRPr lang="en-US"/>
        </a:p>
      </dgm:t>
    </dgm:pt>
    <dgm:pt modelId="{6C2903EA-ACCD-4F6C-944A-BB2603CF1ED1}" type="sibTrans" cxnId="{7F82A0C1-084C-430F-B979-704C832BB9C9}">
      <dgm:prSet/>
      <dgm:spPr/>
      <dgm:t>
        <a:bodyPr/>
        <a:lstStyle/>
        <a:p>
          <a:endParaRPr lang="en-US"/>
        </a:p>
      </dgm:t>
    </dgm:pt>
    <dgm:pt modelId="{74759E95-8312-4E03-B10D-DC104D124ECF}">
      <dgm:prSet/>
      <dgm:spPr/>
      <dgm:t>
        <a:bodyPr/>
        <a:lstStyle/>
        <a:p>
          <a:r>
            <a:rPr lang="en-US"/>
            <a:t>Identified key linguistic patterns and features associated with cyberbullying behavior.</a:t>
          </a:r>
        </a:p>
      </dgm:t>
    </dgm:pt>
    <dgm:pt modelId="{F0931161-9BFE-45CA-984B-14CF12936CD2}" type="parTrans" cxnId="{548D5B41-4E58-4AB0-B258-EF0C26075905}">
      <dgm:prSet/>
      <dgm:spPr/>
      <dgm:t>
        <a:bodyPr/>
        <a:lstStyle/>
        <a:p>
          <a:endParaRPr lang="en-US"/>
        </a:p>
      </dgm:t>
    </dgm:pt>
    <dgm:pt modelId="{D6D8BBB0-05D6-4FBB-A2CC-387BFF08F43E}" type="sibTrans" cxnId="{548D5B41-4E58-4AB0-B258-EF0C26075905}">
      <dgm:prSet/>
      <dgm:spPr/>
      <dgm:t>
        <a:bodyPr/>
        <a:lstStyle/>
        <a:p>
          <a:endParaRPr lang="en-US"/>
        </a:p>
      </dgm:t>
    </dgm:pt>
    <dgm:pt modelId="{6DE45733-8B54-48B7-8F75-4CAA4677E224}">
      <dgm:prSet/>
      <dgm:spPr/>
      <dgm:t>
        <a:bodyPr/>
        <a:lstStyle/>
        <a:p>
          <a:r>
            <a:rPr lang="en-US"/>
            <a:t>Demonstrated the models' ability to generalize and detect cyberbullying across different online platforms.</a:t>
          </a:r>
        </a:p>
      </dgm:t>
    </dgm:pt>
    <dgm:pt modelId="{5014DC03-DB8B-434A-8A9A-2EB212518497}" type="parTrans" cxnId="{51569BE0-68B9-4F19-9403-5747B7D461C6}">
      <dgm:prSet/>
      <dgm:spPr/>
      <dgm:t>
        <a:bodyPr/>
        <a:lstStyle/>
        <a:p>
          <a:endParaRPr lang="en-US"/>
        </a:p>
      </dgm:t>
    </dgm:pt>
    <dgm:pt modelId="{4F53D7BE-3180-49DD-BF9F-CF178EB5A60B}" type="sibTrans" cxnId="{51569BE0-68B9-4F19-9403-5747B7D461C6}">
      <dgm:prSet/>
      <dgm:spPr/>
      <dgm:t>
        <a:bodyPr/>
        <a:lstStyle/>
        <a:p>
          <a:endParaRPr lang="en-US"/>
        </a:p>
      </dgm:t>
    </dgm:pt>
    <dgm:pt modelId="{112E3AEE-B02F-4083-B051-BB5A1A2BFC2A}" type="pres">
      <dgm:prSet presAssocID="{B25798F1-2A1D-4E0F-AB84-FC24E5654932}" presName="linear" presStyleCnt="0">
        <dgm:presLayoutVars>
          <dgm:animLvl val="lvl"/>
          <dgm:resizeHandles val="exact"/>
        </dgm:presLayoutVars>
      </dgm:prSet>
      <dgm:spPr/>
    </dgm:pt>
    <dgm:pt modelId="{52CDF677-9DF2-4BB9-9FE9-44D58CE79281}" type="pres">
      <dgm:prSet presAssocID="{8E68F31D-9F01-4C01-9E57-6CB33AEA0D7A}" presName="parentText" presStyleLbl="node1" presStyleIdx="0" presStyleCnt="4">
        <dgm:presLayoutVars>
          <dgm:chMax val="0"/>
          <dgm:bulletEnabled val="1"/>
        </dgm:presLayoutVars>
      </dgm:prSet>
      <dgm:spPr/>
    </dgm:pt>
    <dgm:pt modelId="{D9A3AD43-45FC-413B-BB8D-F72C69D46847}" type="pres">
      <dgm:prSet presAssocID="{C57B887E-8B40-47BE-A04E-B928EFE68B1A}" presName="spacer" presStyleCnt="0"/>
      <dgm:spPr/>
    </dgm:pt>
    <dgm:pt modelId="{7130E973-ED8F-495A-BB6B-9D301946DF90}" type="pres">
      <dgm:prSet presAssocID="{C445F005-A1F8-4C90-B100-47F27305E35B}" presName="parentText" presStyleLbl="node1" presStyleIdx="1" presStyleCnt="4">
        <dgm:presLayoutVars>
          <dgm:chMax val="0"/>
          <dgm:bulletEnabled val="1"/>
        </dgm:presLayoutVars>
      </dgm:prSet>
      <dgm:spPr/>
    </dgm:pt>
    <dgm:pt modelId="{4002EBC2-B5D8-4EB7-BAD6-FD7298DDCC04}" type="pres">
      <dgm:prSet presAssocID="{6C2903EA-ACCD-4F6C-944A-BB2603CF1ED1}" presName="spacer" presStyleCnt="0"/>
      <dgm:spPr/>
    </dgm:pt>
    <dgm:pt modelId="{4461B4B8-0783-4B71-A0DD-71F5BA30DF9E}" type="pres">
      <dgm:prSet presAssocID="{74759E95-8312-4E03-B10D-DC104D124ECF}" presName="parentText" presStyleLbl="node1" presStyleIdx="2" presStyleCnt="4">
        <dgm:presLayoutVars>
          <dgm:chMax val="0"/>
          <dgm:bulletEnabled val="1"/>
        </dgm:presLayoutVars>
      </dgm:prSet>
      <dgm:spPr/>
    </dgm:pt>
    <dgm:pt modelId="{6F6A7E37-DA43-4EAB-90A6-3A67889295D6}" type="pres">
      <dgm:prSet presAssocID="{D6D8BBB0-05D6-4FBB-A2CC-387BFF08F43E}" presName="spacer" presStyleCnt="0"/>
      <dgm:spPr/>
    </dgm:pt>
    <dgm:pt modelId="{B57597AA-ABFA-4C87-9EC9-64DD75FAA442}" type="pres">
      <dgm:prSet presAssocID="{6DE45733-8B54-48B7-8F75-4CAA4677E224}" presName="parentText" presStyleLbl="node1" presStyleIdx="3" presStyleCnt="4">
        <dgm:presLayoutVars>
          <dgm:chMax val="0"/>
          <dgm:bulletEnabled val="1"/>
        </dgm:presLayoutVars>
      </dgm:prSet>
      <dgm:spPr/>
    </dgm:pt>
  </dgm:ptLst>
  <dgm:cxnLst>
    <dgm:cxn modelId="{0520AB12-CE08-44C0-BA64-B8474503B606}" type="presOf" srcId="{C445F005-A1F8-4C90-B100-47F27305E35B}" destId="{7130E973-ED8F-495A-BB6B-9D301946DF90}" srcOrd="0" destOrd="0" presId="urn:microsoft.com/office/officeart/2005/8/layout/vList2"/>
    <dgm:cxn modelId="{5C27F316-4936-40D5-BB67-9D811D028608}" srcId="{B25798F1-2A1D-4E0F-AB84-FC24E5654932}" destId="{8E68F31D-9F01-4C01-9E57-6CB33AEA0D7A}" srcOrd="0" destOrd="0" parTransId="{FE707D30-A811-4DD4-9D14-53FD92960384}" sibTransId="{C57B887E-8B40-47BE-A04E-B928EFE68B1A}"/>
    <dgm:cxn modelId="{548D5B41-4E58-4AB0-B258-EF0C26075905}" srcId="{B25798F1-2A1D-4E0F-AB84-FC24E5654932}" destId="{74759E95-8312-4E03-B10D-DC104D124ECF}" srcOrd="2" destOrd="0" parTransId="{F0931161-9BFE-45CA-984B-14CF12936CD2}" sibTransId="{D6D8BBB0-05D6-4FBB-A2CC-387BFF08F43E}"/>
    <dgm:cxn modelId="{4AAC7F84-162D-44C3-8512-FAE42E56AE15}" type="presOf" srcId="{B25798F1-2A1D-4E0F-AB84-FC24E5654932}" destId="{112E3AEE-B02F-4083-B051-BB5A1A2BFC2A}" srcOrd="0" destOrd="0" presId="urn:microsoft.com/office/officeart/2005/8/layout/vList2"/>
    <dgm:cxn modelId="{1EC6A091-27DB-43E4-9BBA-FB301AE31DD5}" type="presOf" srcId="{6DE45733-8B54-48B7-8F75-4CAA4677E224}" destId="{B57597AA-ABFA-4C87-9EC9-64DD75FAA442}" srcOrd="0" destOrd="0" presId="urn:microsoft.com/office/officeart/2005/8/layout/vList2"/>
    <dgm:cxn modelId="{2D749DBE-968D-47C5-B900-1E612CD4B1F7}" type="presOf" srcId="{8E68F31D-9F01-4C01-9E57-6CB33AEA0D7A}" destId="{52CDF677-9DF2-4BB9-9FE9-44D58CE79281}" srcOrd="0" destOrd="0" presId="urn:microsoft.com/office/officeart/2005/8/layout/vList2"/>
    <dgm:cxn modelId="{7F82A0C1-084C-430F-B979-704C832BB9C9}" srcId="{B25798F1-2A1D-4E0F-AB84-FC24E5654932}" destId="{C445F005-A1F8-4C90-B100-47F27305E35B}" srcOrd="1" destOrd="0" parTransId="{D55DAA07-6CB5-40C7-B1CB-1651633505F8}" sibTransId="{6C2903EA-ACCD-4F6C-944A-BB2603CF1ED1}"/>
    <dgm:cxn modelId="{51569BE0-68B9-4F19-9403-5747B7D461C6}" srcId="{B25798F1-2A1D-4E0F-AB84-FC24E5654932}" destId="{6DE45733-8B54-48B7-8F75-4CAA4677E224}" srcOrd="3" destOrd="0" parTransId="{5014DC03-DB8B-434A-8A9A-2EB212518497}" sibTransId="{4F53D7BE-3180-49DD-BF9F-CF178EB5A60B}"/>
    <dgm:cxn modelId="{CF4B24F2-799F-4369-8D7A-1F1DDD513012}" type="presOf" srcId="{74759E95-8312-4E03-B10D-DC104D124ECF}" destId="{4461B4B8-0783-4B71-A0DD-71F5BA30DF9E}" srcOrd="0" destOrd="0" presId="urn:microsoft.com/office/officeart/2005/8/layout/vList2"/>
    <dgm:cxn modelId="{B020D040-E9F7-46E4-9A2F-19A6C34C303D}" type="presParOf" srcId="{112E3AEE-B02F-4083-B051-BB5A1A2BFC2A}" destId="{52CDF677-9DF2-4BB9-9FE9-44D58CE79281}" srcOrd="0" destOrd="0" presId="urn:microsoft.com/office/officeart/2005/8/layout/vList2"/>
    <dgm:cxn modelId="{69AA30E2-7EC2-4788-8B06-D70E28ED5750}" type="presParOf" srcId="{112E3AEE-B02F-4083-B051-BB5A1A2BFC2A}" destId="{D9A3AD43-45FC-413B-BB8D-F72C69D46847}" srcOrd="1" destOrd="0" presId="urn:microsoft.com/office/officeart/2005/8/layout/vList2"/>
    <dgm:cxn modelId="{5B32FEE9-918B-4F7D-A9D9-F3B7FC8C4832}" type="presParOf" srcId="{112E3AEE-B02F-4083-B051-BB5A1A2BFC2A}" destId="{7130E973-ED8F-495A-BB6B-9D301946DF90}" srcOrd="2" destOrd="0" presId="urn:microsoft.com/office/officeart/2005/8/layout/vList2"/>
    <dgm:cxn modelId="{F851874C-232E-42FF-9DA9-AA90F5C69076}" type="presParOf" srcId="{112E3AEE-B02F-4083-B051-BB5A1A2BFC2A}" destId="{4002EBC2-B5D8-4EB7-BAD6-FD7298DDCC04}" srcOrd="3" destOrd="0" presId="urn:microsoft.com/office/officeart/2005/8/layout/vList2"/>
    <dgm:cxn modelId="{70984F30-57D4-42BB-8ABA-7D8CC32BFF21}" type="presParOf" srcId="{112E3AEE-B02F-4083-B051-BB5A1A2BFC2A}" destId="{4461B4B8-0783-4B71-A0DD-71F5BA30DF9E}" srcOrd="4" destOrd="0" presId="urn:microsoft.com/office/officeart/2005/8/layout/vList2"/>
    <dgm:cxn modelId="{1934BEB7-C983-46DE-B3F8-E3131E6589A3}" type="presParOf" srcId="{112E3AEE-B02F-4083-B051-BB5A1A2BFC2A}" destId="{6F6A7E37-DA43-4EAB-90A6-3A67889295D6}" srcOrd="5" destOrd="0" presId="urn:microsoft.com/office/officeart/2005/8/layout/vList2"/>
    <dgm:cxn modelId="{C8C44837-DE82-4660-9E61-9009B2683922}" type="presParOf" srcId="{112E3AEE-B02F-4083-B051-BB5A1A2BFC2A}" destId="{B57597AA-ABFA-4C87-9EC9-64DD75FAA44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C74E49-6EDA-4F9E-B4C1-94C4CA91839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1FD8B4A-6F1F-4AF0-A946-277A11BB37DA}">
      <dgm:prSet/>
      <dgm:spPr/>
      <dgm:t>
        <a:bodyPr/>
        <a:lstStyle/>
        <a:p>
          <a:r>
            <a:rPr lang="en-US"/>
            <a:t>Cyberbullying poses significant emotional and psychological risks to individuals, especially young users.</a:t>
          </a:r>
        </a:p>
      </dgm:t>
    </dgm:pt>
    <dgm:pt modelId="{C546A176-6041-4F58-8373-E6BE38CB30F1}" type="parTrans" cxnId="{83B158D1-E75C-45D0-B67E-865D48DDAB31}">
      <dgm:prSet/>
      <dgm:spPr/>
      <dgm:t>
        <a:bodyPr/>
        <a:lstStyle/>
        <a:p>
          <a:endParaRPr lang="en-US"/>
        </a:p>
      </dgm:t>
    </dgm:pt>
    <dgm:pt modelId="{1388F884-DA2C-41B1-BB4F-3DC371A49314}" type="sibTrans" cxnId="{83B158D1-E75C-45D0-B67E-865D48DDAB31}">
      <dgm:prSet/>
      <dgm:spPr/>
      <dgm:t>
        <a:bodyPr/>
        <a:lstStyle/>
        <a:p>
          <a:endParaRPr lang="en-US"/>
        </a:p>
      </dgm:t>
    </dgm:pt>
    <dgm:pt modelId="{B478F4D8-2645-47F4-8EAD-2575DE303C25}">
      <dgm:prSet/>
      <dgm:spPr/>
      <dgm:t>
        <a:bodyPr/>
        <a:lstStyle/>
        <a:p>
          <a:r>
            <a:rPr lang="en-US"/>
            <a:t>Rapidly detecting and classifying cyberbullying content is crucial for early intervention and support.</a:t>
          </a:r>
        </a:p>
      </dgm:t>
    </dgm:pt>
    <dgm:pt modelId="{AF3E1880-C530-4C90-8907-92E8A4CABB96}" type="parTrans" cxnId="{1816C8DB-DEE2-42EB-A49A-950A99E70CDD}">
      <dgm:prSet/>
      <dgm:spPr/>
      <dgm:t>
        <a:bodyPr/>
        <a:lstStyle/>
        <a:p>
          <a:endParaRPr lang="en-US"/>
        </a:p>
      </dgm:t>
    </dgm:pt>
    <dgm:pt modelId="{CC6B24B3-3837-4D0C-8786-8E54582D4A86}" type="sibTrans" cxnId="{1816C8DB-DEE2-42EB-A49A-950A99E70CDD}">
      <dgm:prSet/>
      <dgm:spPr/>
      <dgm:t>
        <a:bodyPr/>
        <a:lstStyle/>
        <a:p>
          <a:endParaRPr lang="en-US"/>
        </a:p>
      </dgm:t>
    </dgm:pt>
    <dgm:pt modelId="{B7157F29-8F04-4823-BED0-6EED09E23D22}">
      <dgm:prSet/>
      <dgm:spPr/>
      <dgm:t>
        <a:bodyPr/>
        <a:lstStyle/>
        <a:p>
          <a:r>
            <a:rPr lang="en-US"/>
            <a:t>By identifying and flagging cyberbullying instances, platforms can take proactive measures to prevent harm.</a:t>
          </a:r>
        </a:p>
      </dgm:t>
    </dgm:pt>
    <dgm:pt modelId="{768BC356-052B-43F8-91CD-6B7B46869501}" type="parTrans" cxnId="{EF788EA7-EB4E-40E4-960E-C816445FC2BA}">
      <dgm:prSet/>
      <dgm:spPr/>
      <dgm:t>
        <a:bodyPr/>
        <a:lstStyle/>
        <a:p>
          <a:endParaRPr lang="en-US"/>
        </a:p>
      </dgm:t>
    </dgm:pt>
    <dgm:pt modelId="{0789695E-64F6-4500-BAB6-C285EB23BE34}" type="sibTrans" cxnId="{EF788EA7-EB4E-40E4-960E-C816445FC2BA}">
      <dgm:prSet/>
      <dgm:spPr/>
      <dgm:t>
        <a:bodyPr/>
        <a:lstStyle/>
        <a:p>
          <a:endParaRPr lang="en-US"/>
        </a:p>
      </dgm:t>
    </dgm:pt>
    <dgm:pt modelId="{CA813E02-0406-4C08-98F1-6D9510938294}" type="pres">
      <dgm:prSet presAssocID="{D0C74E49-6EDA-4F9E-B4C1-94C4CA918398}" presName="linear" presStyleCnt="0">
        <dgm:presLayoutVars>
          <dgm:animLvl val="lvl"/>
          <dgm:resizeHandles val="exact"/>
        </dgm:presLayoutVars>
      </dgm:prSet>
      <dgm:spPr/>
    </dgm:pt>
    <dgm:pt modelId="{07A7AB5D-9922-4FD0-BCEA-3F9A6D6300CA}" type="pres">
      <dgm:prSet presAssocID="{81FD8B4A-6F1F-4AF0-A946-277A11BB37DA}" presName="parentText" presStyleLbl="node1" presStyleIdx="0" presStyleCnt="3">
        <dgm:presLayoutVars>
          <dgm:chMax val="0"/>
          <dgm:bulletEnabled val="1"/>
        </dgm:presLayoutVars>
      </dgm:prSet>
      <dgm:spPr/>
    </dgm:pt>
    <dgm:pt modelId="{A1796FDD-67EA-4F90-B8A2-05A5F873268C}" type="pres">
      <dgm:prSet presAssocID="{1388F884-DA2C-41B1-BB4F-3DC371A49314}" presName="spacer" presStyleCnt="0"/>
      <dgm:spPr/>
    </dgm:pt>
    <dgm:pt modelId="{45EFE4F8-FC9B-4114-8135-6A71117C9586}" type="pres">
      <dgm:prSet presAssocID="{B478F4D8-2645-47F4-8EAD-2575DE303C25}" presName="parentText" presStyleLbl="node1" presStyleIdx="1" presStyleCnt="3">
        <dgm:presLayoutVars>
          <dgm:chMax val="0"/>
          <dgm:bulletEnabled val="1"/>
        </dgm:presLayoutVars>
      </dgm:prSet>
      <dgm:spPr/>
    </dgm:pt>
    <dgm:pt modelId="{DB058179-F8A3-4B99-A886-0B6FAF54C7D4}" type="pres">
      <dgm:prSet presAssocID="{CC6B24B3-3837-4D0C-8786-8E54582D4A86}" presName="spacer" presStyleCnt="0"/>
      <dgm:spPr/>
    </dgm:pt>
    <dgm:pt modelId="{4B5C8D59-8D5B-4697-8788-7F67A20F5353}" type="pres">
      <dgm:prSet presAssocID="{B7157F29-8F04-4823-BED0-6EED09E23D22}" presName="parentText" presStyleLbl="node1" presStyleIdx="2" presStyleCnt="3">
        <dgm:presLayoutVars>
          <dgm:chMax val="0"/>
          <dgm:bulletEnabled val="1"/>
        </dgm:presLayoutVars>
      </dgm:prSet>
      <dgm:spPr/>
    </dgm:pt>
  </dgm:ptLst>
  <dgm:cxnLst>
    <dgm:cxn modelId="{6FE83001-E8C1-4E59-A24B-725D2BAD471C}" type="presOf" srcId="{B478F4D8-2645-47F4-8EAD-2575DE303C25}" destId="{45EFE4F8-FC9B-4114-8135-6A71117C9586}" srcOrd="0" destOrd="0" presId="urn:microsoft.com/office/officeart/2005/8/layout/vList2"/>
    <dgm:cxn modelId="{5A4AB91F-5B6F-4B1F-BF6D-B0F9A3DACF28}" type="presOf" srcId="{B7157F29-8F04-4823-BED0-6EED09E23D22}" destId="{4B5C8D59-8D5B-4697-8788-7F67A20F5353}" srcOrd="0" destOrd="0" presId="urn:microsoft.com/office/officeart/2005/8/layout/vList2"/>
    <dgm:cxn modelId="{EF788EA7-EB4E-40E4-960E-C816445FC2BA}" srcId="{D0C74E49-6EDA-4F9E-B4C1-94C4CA918398}" destId="{B7157F29-8F04-4823-BED0-6EED09E23D22}" srcOrd="2" destOrd="0" parTransId="{768BC356-052B-43F8-91CD-6B7B46869501}" sibTransId="{0789695E-64F6-4500-BAB6-C285EB23BE34}"/>
    <dgm:cxn modelId="{4523D5AB-D18A-4976-8E6E-0BB805DB1EA3}" type="presOf" srcId="{D0C74E49-6EDA-4F9E-B4C1-94C4CA918398}" destId="{CA813E02-0406-4C08-98F1-6D9510938294}" srcOrd="0" destOrd="0" presId="urn:microsoft.com/office/officeart/2005/8/layout/vList2"/>
    <dgm:cxn modelId="{3BC813B8-31E1-43E7-8665-8EDB2E1F05E9}" type="presOf" srcId="{81FD8B4A-6F1F-4AF0-A946-277A11BB37DA}" destId="{07A7AB5D-9922-4FD0-BCEA-3F9A6D6300CA}" srcOrd="0" destOrd="0" presId="urn:microsoft.com/office/officeart/2005/8/layout/vList2"/>
    <dgm:cxn modelId="{83B158D1-E75C-45D0-B67E-865D48DDAB31}" srcId="{D0C74E49-6EDA-4F9E-B4C1-94C4CA918398}" destId="{81FD8B4A-6F1F-4AF0-A946-277A11BB37DA}" srcOrd="0" destOrd="0" parTransId="{C546A176-6041-4F58-8373-E6BE38CB30F1}" sibTransId="{1388F884-DA2C-41B1-BB4F-3DC371A49314}"/>
    <dgm:cxn modelId="{1816C8DB-DEE2-42EB-A49A-950A99E70CDD}" srcId="{D0C74E49-6EDA-4F9E-B4C1-94C4CA918398}" destId="{B478F4D8-2645-47F4-8EAD-2575DE303C25}" srcOrd="1" destOrd="0" parTransId="{AF3E1880-C530-4C90-8907-92E8A4CABB96}" sibTransId="{CC6B24B3-3837-4D0C-8786-8E54582D4A86}"/>
    <dgm:cxn modelId="{94125A13-04EA-4327-9624-C7DAAA377EC3}" type="presParOf" srcId="{CA813E02-0406-4C08-98F1-6D9510938294}" destId="{07A7AB5D-9922-4FD0-BCEA-3F9A6D6300CA}" srcOrd="0" destOrd="0" presId="urn:microsoft.com/office/officeart/2005/8/layout/vList2"/>
    <dgm:cxn modelId="{4C329F46-7B7A-4754-AF16-E7D91CBE8DE1}" type="presParOf" srcId="{CA813E02-0406-4C08-98F1-6D9510938294}" destId="{A1796FDD-67EA-4F90-B8A2-05A5F873268C}" srcOrd="1" destOrd="0" presId="urn:microsoft.com/office/officeart/2005/8/layout/vList2"/>
    <dgm:cxn modelId="{EFEF7DAD-6131-4F1A-B7DE-0737B1FA07DD}" type="presParOf" srcId="{CA813E02-0406-4C08-98F1-6D9510938294}" destId="{45EFE4F8-FC9B-4114-8135-6A71117C9586}" srcOrd="2" destOrd="0" presId="urn:microsoft.com/office/officeart/2005/8/layout/vList2"/>
    <dgm:cxn modelId="{E8A24B8E-4993-4411-AFDD-E4813AB95F8C}" type="presParOf" srcId="{CA813E02-0406-4C08-98F1-6D9510938294}" destId="{DB058179-F8A3-4B99-A886-0B6FAF54C7D4}" srcOrd="3" destOrd="0" presId="urn:microsoft.com/office/officeart/2005/8/layout/vList2"/>
    <dgm:cxn modelId="{576CA161-6076-4209-8BA3-F4F3AD865C27}" type="presParOf" srcId="{CA813E02-0406-4C08-98F1-6D9510938294}" destId="{4B5C8D59-8D5B-4697-8788-7F67A20F53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81FC7-5F28-4B4D-B3CA-3EB56A220DB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BFB0E9D-DB1B-4A45-9C8D-2E841ED6B6AB}">
      <dgm:prSet/>
      <dgm:spPr/>
      <dgm:t>
        <a:bodyPr/>
        <a:lstStyle/>
        <a:p>
          <a:r>
            <a:rPr lang="en-US"/>
            <a:t>Purpose: Analyze the Graduate Admission 2 dataset and predict the chances of admission.</a:t>
          </a:r>
        </a:p>
      </dgm:t>
    </dgm:pt>
    <dgm:pt modelId="{7E688577-AFA5-4330-9535-592590C4E10D}" type="parTrans" cxnId="{7F8654F8-15F4-4A97-9A97-4A0FB2FDE598}">
      <dgm:prSet/>
      <dgm:spPr/>
      <dgm:t>
        <a:bodyPr/>
        <a:lstStyle/>
        <a:p>
          <a:endParaRPr lang="en-US"/>
        </a:p>
      </dgm:t>
    </dgm:pt>
    <dgm:pt modelId="{08D14B5A-0432-4D6C-B391-9F32D89F7FE4}" type="sibTrans" cxnId="{7F8654F8-15F4-4A97-9A97-4A0FB2FDE598}">
      <dgm:prSet/>
      <dgm:spPr/>
      <dgm:t>
        <a:bodyPr/>
        <a:lstStyle/>
        <a:p>
          <a:endParaRPr lang="en-US"/>
        </a:p>
      </dgm:t>
    </dgm:pt>
    <dgm:pt modelId="{866CF1A1-A900-4239-B4AC-4A6DF44744F3}">
      <dgm:prSet/>
      <dgm:spPr/>
      <dgm:t>
        <a:bodyPr/>
        <a:lstStyle/>
        <a:p>
          <a:r>
            <a:rPr lang="en-US"/>
            <a:t>Features: GRE Score, TOEFL Score, University Rating, SOP, LOR Strength, CGPA, Research, and Chance of Admission.</a:t>
          </a:r>
        </a:p>
      </dgm:t>
    </dgm:pt>
    <dgm:pt modelId="{20743084-A7AF-4127-A203-921FBEE18C67}" type="parTrans" cxnId="{B8320184-A310-4F7A-979C-9112DD6AE89B}">
      <dgm:prSet/>
      <dgm:spPr/>
      <dgm:t>
        <a:bodyPr/>
        <a:lstStyle/>
        <a:p>
          <a:endParaRPr lang="en-US"/>
        </a:p>
      </dgm:t>
    </dgm:pt>
    <dgm:pt modelId="{CE561D39-9C29-4003-9F3B-A42F0B149DE3}" type="sibTrans" cxnId="{B8320184-A310-4F7A-979C-9112DD6AE89B}">
      <dgm:prSet/>
      <dgm:spPr/>
      <dgm:t>
        <a:bodyPr/>
        <a:lstStyle/>
        <a:p>
          <a:endParaRPr lang="en-US"/>
        </a:p>
      </dgm:t>
    </dgm:pt>
    <dgm:pt modelId="{E0CE6CB0-9130-48F7-B59F-1938DC3A0497}">
      <dgm:prSet/>
      <dgm:spPr/>
      <dgm:t>
        <a:bodyPr/>
        <a:lstStyle/>
        <a:p>
          <a:r>
            <a:rPr lang="en-US"/>
            <a:t>Objective: Develop regression models and evaluate their performance using metrics.</a:t>
          </a:r>
        </a:p>
      </dgm:t>
    </dgm:pt>
    <dgm:pt modelId="{0B16FC51-4CAB-4A0A-B383-E4CA5928B623}" type="parTrans" cxnId="{0556E5E2-19C3-4A1E-840D-7A44C42EDC36}">
      <dgm:prSet/>
      <dgm:spPr/>
      <dgm:t>
        <a:bodyPr/>
        <a:lstStyle/>
        <a:p>
          <a:endParaRPr lang="en-US"/>
        </a:p>
      </dgm:t>
    </dgm:pt>
    <dgm:pt modelId="{D8F869EE-7421-4D0E-A0F7-ACA92672EA9E}" type="sibTrans" cxnId="{0556E5E2-19C3-4A1E-840D-7A44C42EDC36}">
      <dgm:prSet/>
      <dgm:spPr/>
      <dgm:t>
        <a:bodyPr/>
        <a:lstStyle/>
        <a:p>
          <a:endParaRPr lang="en-US"/>
        </a:p>
      </dgm:t>
    </dgm:pt>
    <dgm:pt modelId="{EEBF8ED4-78DA-4ED8-A44A-2EA8EFF01C56}" type="pres">
      <dgm:prSet presAssocID="{EF381FC7-5F28-4B4D-B3CA-3EB56A220DB3}" presName="linear" presStyleCnt="0">
        <dgm:presLayoutVars>
          <dgm:animLvl val="lvl"/>
          <dgm:resizeHandles val="exact"/>
        </dgm:presLayoutVars>
      </dgm:prSet>
      <dgm:spPr/>
    </dgm:pt>
    <dgm:pt modelId="{28A097F3-8D44-47A4-801F-9BA0B0389541}" type="pres">
      <dgm:prSet presAssocID="{0BFB0E9D-DB1B-4A45-9C8D-2E841ED6B6AB}" presName="parentText" presStyleLbl="node1" presStyleIdx="0" presStyleCnt="3">
        <dgm:presLayoutVars>
          <dgm:chMax val="0"/>
          <dgm:bulletEnabled val="1"/>
        </dgm:presLayoutVars>
      </dgm:prSet>
      <dgm:spPr/>
    </dgm:pt>
    <dgm:pt modelId="{7D8881F1-9AE1-4669-85E7-4E076B923575}" type="pres">
      <dgm:prSet presAssocID="{08D14B5A-0432-4D6C-B391-9F32D89F7FE4}" presName="spacer" presStyleCnt="0"/>
      <dgm:spPr/>
    </dgm:pt>
    <dgm:pt modelId="{E4BE3238-4A4D-437C-89EF-4D8F1FC617F2}" type="pres">
      <dgm:prSet presAssocID="{866CF1A1-A900-4239-B4AC-4A6DF44744F3}" presName="parentText" presStyleLbl="node1" presStyleIdx="1" presStyleCnt="3">
        <dgm:presLayoutVars>
          <dgm:chMax val="0"/>
          <dgm:bulletEnabled val="1"/>
        </dgm:presLayoutVars>
      </dgm:prSet>
      <dgm:spPr/>
    </dgm:pt>
    <dgm:pt modelId="{B19D887B-E4E9-49A7-9C0D-95F404311072}" type="pres">
      <dgm:prSet presAssocID="{CE561D39-9C29-4003-9F3B-A42F0B149DE3}" presName="spacer" presStyleCnt="0"/>
      <dgm:spPr/>
    </dgm:pt>
    <dgm:pt modelId="{242C11A5-F4D5-4E92-B604-A752E86A84A0}" type="pres">
      <dgm:prSet presAssocID="{E0CE6CB0-9130-48F7-B59F-1938DC3A0497}" presName="parentText" presStyleLbl="node1" presStyleIdx="2" presStyleCnt="3">
        <dgm:presLayoutVars>
          <dgm:chMax val="0"/>
          <dgm:bulletEnabled val="1"/>
        </dgm:presLayoutVars>
      </dgm:prSet>
      <dgm:spPr/>
    </dgm:pt>
  </dgm:ptLst>
  <dgm:cxnLst>
    <dgm:cxn modelId="{32C3590C-6A3E-4801-823E-8B212143A3B6}" type="presOf" srcId="{E0CE6CB0-9130-48F7-B59F-1938DC3A0497}" destId="{242C11A5-F4D5-4E92-B604-A752E86A84A0}" srcOrd="0" destOrd="0" presId="urn:microsoft.com/office/officeart/2005/8/layout/vList2"/>
    <dgm:cxn modelId="{81085B4C-839C-49A3-AC0E-05ECF53222E3}" type="presOf" srcId="{0BFB0E9D-DB1B-4A45-9C8D-2E841ED6B6AB}" destId="{28A097F3-8D44-47A4-801F-9BA0B0389541}" srcOrd="0" destOrd="0" presId="urn:microsoft.com/office/officeart/2005/8/layout/vList2"/>
    <dgm:cxn modelId="{B47E675A-6B8A-4AA5-853B-CC34531FE481}" type="presOf" srcId="{866CF1A1-A900-4239-B4AC-4A6DF44744F3}" destId="{E4BE3238-4A4D-437C-89EF-4D8F1FC617F2}" srcOrd="0" destOrd="0" presId="urn:microsoft.com/office/officeart/2005/8/layout/vList2"/>
    <dgm:cxn modelId="{B8320184-A310-4F7A-979C-9112DD6AE89B}" srcId="{EF381FC7-5F28-4B4D-B3CA-3EB56A220DB3}" destId="{866CF1A1-A900-4239-B4AC-4A6DF44744F3}" srcOrd="1" destOrd="0" parTransId="{20743084-A7AF-4127-A203-921FBEE18C67}" sibTransId="{CE561D39-9C29-4003-9F3B-A42F0B149DE3}"/>
    <dgm:cxn modelId="{B9F3E7D2-4BF1-405F-B951-1DFA1FF120CD}" type="presOf" srcId="{EF381FC7-5F28-4B4D-B3CA-3EB56A220DB3}" destId="{EEBF8ED4-78DA-4ED8-A44A-2EA8EFF01C56}" srcOrd="0" destOrd="0" presId="urn:microsoft.com/office/officeart/2005/8/layout/vList2"/>
    <dgm:cxn modelId="{0556E5E2-19C3-4A1E-840D-7A44C42EDC36}" srcId="{EF381FC7-5F28-4B4D-B3CA-3EB56A220DB3}" destId="{E0CE6CB0-9130-48F7-B59F-1938DC3A0497}" srcOrd="2" destOrd="0" parTransId="{0B16FC51-4CAB-4A0A-B383-E4CA5928B623}" sibTransId="{D8F869EE-7421-4D0E-A0F7-ACA92672EA9E}"/>
    <dgm:cxn modelId="{7F8654F8-15F4-4A97-9A97-4A0FB2FDE598}" srcId="{EF381FC7-5F28-4B4D-B3CA-3EB56A220DB3}" destId="{0BFB0E9D-DB1B-4A45-9C8D-2E841ED6B6AB}" srcOrd="0" destOrd="0" parTransId="{7E688577-AFA5-4330-9535-592590C4E10D}" sibTransId="{08D14B5A-0432-4D6C-B391-9F32D89F7FE4}"/>
    <dgm:cxn modelId="{2C5DFAFF-5AAC-46D7-8898-668624770DF4}" type="presParOf" srcId="{EEBF8ED4-78DA-4ED8-A44A-2EA8EFF01C56}" destId="{28A097F3-8D44-47A4-801F-9BA0B0389541}" srcOrd="0" destOrd="0" presId="urn:microsoft.com/office/officeart/2005/8/layout/vList2"/>
    <dgm:cxn modelId="{836F7035-5491-4AD9-952C-FFADAA78BFA2}" type="presParOf" srcId="{EEBF8ED4-78DA-4ED8-A44A-2EA8EFF01C56}" destId="{7D8881F1-9AE1-4669-85E7-4E076B923575}" srcOrd="1" destOrd="0" presId="urn:microsoft.com/office/officeart/2005/8/layout/vList2"/>
    <dgm:cxn modelId="{4B67CF9D-7FE5-4E75-BEB7-BA8D2C27061E}" type="presParOf" srcId="{EEBF8ED4-78DA-4ED8-A44A-2EA8EFF01C56}" destId="{E4BE3238-4A4D-437C-89EF-4D8F1FC617F2}" srcOrd="2" destOrd="0" presId="urn:microsoft.com/office/officeart/2005/8/layout/vList2"/>
    <dgm:cxn modelId="{0BE1127B-EC1E-42D9-8D14-30345FDB2695}" type="presParOf" srcId="{EEBF8ED4-78DA-4ED8-A44A-2EA8EFF01C56}" destId="{B19D887B-E4E9-49A7-9C0D-95F404311072}" srcOrd="3" destOrd="0" presId="urn:microsoft.com/office/officeart/2005/8/layout/vList2"/>
    <dgm:cxn modelId="{A1E9E99C-38F5-4EF5-9EDB-769277A0AC3D}" type="presParOf" srcId="{EEBF8ED4-78DA-4ED8-A44A-2EA8EFF01C56}" destId="{242C11A5-F4D5-4E92-B604-A752E86A84A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DB199B-2C48-4C64-909C-82F706445EB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63C737D-123D-4EC6-90AD-BF1E9229AA45}">
      <dgm:prSet/>
      <dgm:spPr/>
      <dgm:t>
        <a:bodyPr/>
        <a:lstStyle/>
        <a:p>
          <a:r>
            <a:rPr lang="en-US"/>
            <a:t>Source: Kaggle - Graduate Admission 2 dataset.</a:t>
          </a:r>
        </a:p>
      </dgm:t>
    </dgm:pt>
    <dgm:pt modelId="{485F9C70-2A8B-4544-9DD9-6D1D8360DBCF}" type="parTrans" cxnId="{1C705479-5047-4177-AB78-B8BBC0961FC3}">
      <dgm:prSet/>
      <dgm:spPr/>
      <dgm:t>
        <a:bodyPr/>
        <a:lstStyle/>
        <a:p>
          <a:endParaRPr lang="en-US"/>
        </a:p>
      </dgm:t>
    </dgm:pt>
    <dgm:pt modelId="{760BBA9D-1FE1-4BF7-97FD-53819B6EBA26}" type="sibTrans" cxnId="{1C705479-5047-4177-AB78-B8BBC0961FC3}">
      <dgm:prSet/>
      <dgm:spPr/>
      <dgm:t>
        <a:bodyPr/>
        <a:lstStyle/>
        <a:p>
          <a:endParaRPr lang="en-US"/>
        </a:p>
      </dgm:t>
    </dgm:pt>
    <dgm:pt modelId="{721939AC-5B9F-4BE6-BDA3-E19283EF2531}">
      <dgm:prSet/>
      <dgm:spPr/>
      <dgm:t>
        <a:bodyPr/>
        <a:lstStyle/>
        <a:p>
          <a:r>
            <a:rPr lang="en-US"/>
            <a:t>Features: GRE Score, TOEFL Score, University Rating, SOP, LOR Strength, CGPA, Research, and Chance of Admission.</a:t>
          </a:r>
        </a:p>
      </dgm:t>
    </dgm:pt>
    <dgm:pt modelId="{62D608AA-DD90-490F-8B27-5C6A66C01A7E}" type="parTrans" cxnId="{C7C2E321-B337-4163-8F7B-23128A254B43}">
      <dgm:prSet/>
      <dgm:spPr/>
      <dgm:t>
        <a:bodyPr/>
        <a:lstStyle/>
        <a:p>
          <a:endParaRPr lang="en-US"/>
        </a:p>
      </dgm:t>
    </dgm:pt>
    <dgm:pt modelId="{BBD64C51-47B3-4CA4-A9F7-2CF54A575511}" type="sibTrans" cxnId="{C7C2E321-B337-4163-8F7B-23128A254B43}">
      <dgm:prSet/>
      <dgm:spPr/>
      <dgm:t>
        <a:bodyPr/>
        <a:lstStyle/>
        <a:p>
          <a:endParaRPr lang="en-US"/>
        </a:p>
      </dgm:t>
    </dgm:pt>
    <dgm:pt modelId="{3B462B16-7F18-44F5-AE6B-A0EDA576E8C8}">
      <dgm:prSet/>
      <dgm:spPr/>
      <dgm:t>
        <a:bodyPr/>
        <a:lstStyle/>
        <a:p>
          <a:r>
            <a:rPr lang="en-US"/>
            <a:t>Target Variable: Chance of Admission (0 to 1).</a:t>
          </a:r>
        </a:p>
      </dgm:t>
    </dgm:pt>
    <dgm:pt modelId="{4D872A68-DE4F-43FD-8B9D-064DB92535DD}" type="parTrans" cxnId="{67315E0D-543A-4B1C-B15C-F7894A9BFF4D}">
      <dgm:prSet/>
      <dgm:spPr/>
      <dgm:t>
        <a:bodyPr/>
        <a:lstStyle/>
        <a:p>
          <a:endParaRPr lang="en-US"/>
        </a:p>
      </dgm:t>
    </dgm:pt>
    <dgm:pt modelId="{57E35265-EF28-48A8-BE3F-7324614F68BE}" type="sibTrans" cxnId="{67315E0D-543A-4B1C-B15C-F7894A9BFF4D}">
      <dgm:prSet/>
      <dgm:spPr/>
      <dgm:t>
        <a:bodyPr/>
        <a:lstStyle/>
        <a:p>
          <a:endParaRPr lang="en-US"/>
        </a:p>
      </dgm:t>
    </dgm:pt>
    <dgm:pt modelId="{87107FE3-4FAE-4479-9EFA-4B86FFAC12C9}" type="pres">
      <dgm:prSet presAssocID="{96DB199B-2C48-4C64-909C-82F706445EB5}" presName="root" presStyleCnt="0">
        <dgm:presLayoutVars>
          <dgm:dir/>
          <dgm:resizeHandles val="exact"/>
        </dgm:presLayoutVars>
      </dgm:prSet>
      <dgm:spPr/>
    </dgm:pt>
    <dgm:pt modelId="{1EACEF00-5C33-4D1C-B5D4-1734843A4388}" type="pres">
      <dgm:prSet presAssocID="{F63C737D-123D-4EC6-90AD-BF1E9229AA45}" presName="compNode" presStyleCnt="0"/>
      <dgm:spPr/>
    </dgm:pt>
    <dgm:pt modelId="{5C67E8D9-6BBC-4FC9-85CE-83C25A32FBDB}" type="pres">
      <dgm:prSet presAssocID="{F63C737D-123D-4EC6-90AD-BF1E9229AA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B922AF45-3B67-4C5B-BEE9-01C9A0E0199B}" type="pres">
      <dgm:prSet presAssocID="{F63C737D-123D-4EC6-90AD-BF1E9229AA45}" presName="spaceRect" presStyleCnt="0"/>
      <dgm:spPr/>
    </dgm:pt>
    <dgm:pt modelId="{4E205D6F-B56F-4DFE-A950-17F474BD4095}" type="pres">
      <dgm:prSet presAssocID="{F63C737D-123D-4EC6-90AD-BF1E9229AA45}" presName="textRect" presStyleLbl="revTx" presStyleIdx="0" presStyleCnt="3">
        <dgm:presLayoutVars>
          <dgm:chMax val="1"/>
          <dgm:chPref val="1"/>
        </dgm:presLayoutVars>
      </dgm:prSet>
      <dgm:spPr/>
    </dgm:pt>
    <dgm:pt modelId="{4A3165CD-6D73-4894-A8EF-6A6637766870}" type="pres">
      <dgm:prSet presAssocID="{760BBA9D-1FE1-4BF7-97FD-53819B6EBA26}" presName="sibTrans" presStyleCnt="0"/>
      <dgm:spPr/>
    </dgm:pt>
    <dgm:pt modelId="{A70333C1-E506-4146-818B-E832B69A1B22}" type="pres">
      <dgm:prSet presAssocID="{721939AC-5B9F-4BE6-BDA3-E19283EF2531}" presName="compNode" presStyleCnt="0"/>
      <dgm:spPr/>
    </dgm:pt>
    <dgm:pt modelId="{5E2D471D-7AF1-4201-90CB-E732DF00DB37}" type="pres">
      <dgm:prSet presAssocID="{721939AC-5B9F-4BE6-BDA3-E19283EF25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ot"/>
        </a:ext>
      </dgm:extLst>
    </dgm:pt>
    <dgm:pt modelId="{D96F5808-9D5F-4BA1-9D0F-8A421612536F}" type="pres">
      <dgm:prSet presAssocID="{721939AC-5B9F-4BE6-BDA3-E19283EF2531}" presName="spaceRect" presStyleCnt="0"/>
      <dgm:spPr/>
    </dgm:pt>
    <dgm:pt modelId="{ED90FF08-DA60-4844-B986-9D9353E85224}" type="pres">
      <dgm:prSet presAssocID="{721939AC-5B9F-4BE6-BDA3-E19283EF2531}" presName="textRect" presStyleLbl="revTx" presStyleIdx="1" presStyleCnt="3">
        <dgm:presLayoutVars>
          <dgm:chMax val="1"/>
          <dgm:chPref val="1"/>
        </dgm:presLayoutVars>
      </dgm:prSet>
      <dgm:spPr/>
    </dgm:pt>
    <dgm:pt modelId="{FF0354FA-350E-49E5-B940-D906888286FC}" type="pres">
      <dgm:prSet presAssocID="{BBD64C51-47B3-4CA4-A9F7-2CF54A575511}" presName="sibTrans" presStyleCnt="0"/>
      <dgm:spPr/>
    </dgm:pt>
    <dgm:pt modelId="{41D6C2B0-99B2-4CCD-813B-D94B544B12A2}" type="pres">
      <dgm:prSet presAssocID="{3B462B16-7F18-44F5-AE6B-A0EDA576E8C8}" presName="compNode" presStyleCnt="0"/>
      <dgm:spPr/>
    </dgm:pt>
    <dgm:pt modelId="{C1E7E099-A4A8-4B0E-A698-E5628E64ED8C}" type="pres">
      <dgm:prSet presAssocID="{3B462B16-7F18-44F5-AE6B-A0EDA576E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C2028E27-A280-46C8-B2BA-82906B599434}" type="pres">
      <dgm:prSet presAssocID="{3B462B16-7F18-44F5-AE6B-A0EDA576E8C8}" presName="spaceRect" presStyleCnt="0"/>
      <dgm:spPr/>
    </dgm:pt>
    <dgm:pt modelId="{5C531A66-E2D3-49C1-8A6D-25C5833391FD}" type="pres">
      <dgm:prSet presAssocID="{3B462B16-7F18-44F5-AE6B-A0EDA576E8C8}" presName="textRect" presStyleLbl="revTx" presStyleIdx="2" presStyleCnt="3">
        <dgm:presLayoutVars>
          <dgm:chMax val="1"/>
          <dgm:chPref val="1"/>
        </dgm:presLayoutVars>
      </dgm:prSet>
      <dgm:spPr/>
    </dgm:pt>
  </dgm:ptLst>
  <dgm:cxnLst>
    <dgm:cxn modelId="{67315E0D-543A-4B1C-B15C-F7894A9BFF4D}" srcId="{96DB199B-2C48-4C64-909C-82F706445EB5}" destId="{3B462B16-7F18-44F5-AE6B-A0EDA576E8C8}" srcOrd="2" destOrd="0" parTransId="{4D872A68-DE4F-43FD-8B9D-064DB92535DD}" sibTransId="{57E35265-EF28-48A8-BE3F-7324614F68BE}"/>
    <dgm:cxn modelId="{86237E1E-22FC-4EED-BFE9-BE4FD59E86DB}" type="presOf" srcId="{3B462B16-7F18-44F5-AE6B-A0EDA576E8C8}" destId="{5C531A66-E2D3-49C1-8A6D-25C5833391FD}" srcOrd="0" destOrd="0" presId="urn:microsoft.com/office/officeart/2018/2/layout/IconLabelList"/>
    <dgm:cxn modelId="{C7C2E321-B337-4163-8F7B-23128A254B43}" srcId="{96DB199B-2C48-4C64-909C-82F706445EB5}" destId="{721939AC-5B9F-4BE6-BDA3-E19283EF2531}" srcOrd="1" destOrd="0" parTransId="{62D608AA-DD90-490F-8B27-5C6A66C01A7E}" sibTransId="{BBD64C51-47B3-4CA4-A9F7-2CF54A575511}"/>
    <dgm:cxn modelId="{3879E465-1564-47EA-9A97-12AE7578DA4D}" type="presOf" srcId="{F63C737D-123D-4EC6-90AD-BF1E9229AA45}" destId="{4E205D6F-B56F-4DFE-A950-17F474BD4095}" srcOrd="0" destOrd="0" presId="urn:microsoft.com/office/officeart/2018/2/layout/IconLabelList"/>
    <dgm:cxn modelId="{1C705479-5047-4177-AB78-B8BBC0961FC3}" srcId="{96DB199B-2C48-4C64-909C-82F706445EB5}" destId="{F63C737D-123D-4EC6-90AD-BF1E9229AA45}" srcOrd="0" destOrd="0" parTransId="{485F9C70-2A8B-4544-9DD9-6D1D8360DBCF}" sibTransId="{760BBA9D-1FE1-4BF7-97FD-53819B6EBA26}"/>
    <dgm:cxn modelId="{C939CF8B-DA73-445B-AF36-9FC54C3426D5}" type="presOf" srcId="{721939AC-5B9F-4BE6-BDA3-E19283EF2531}" destId="{ED90FF08-DA60-4844-B986-9D9353E85224}" srcOrd="0" destOrd="0" presId="urn:microsoft.com/office/officeart/2018/2/layout/IconLabelList"/>
    <dgm:cxn modelId="{FDFC05A5-AA1F-4B21-B00B-1532FD1536A2}" type="presOf" srcId="{96DB199B-2C48-4C64-909C-82F706445EB5}" destId="{87107FE3-4FAE-4479-9EFA-4B86FFAC12C9}" srcOrd="0" destOrd="0" presId="urn:microsoft.com/office/officeart/2018/2/layout/IconLabelList"/>
    <dgm:cxn modelId="{B979F735-B748-4065-996D-FB4571FC8467}" type="presParOf" srcId="{87107FE3-4FAE-4479-9EFA-4B86FFAC12C9}" destId="{1EACEF00-5C33-4D1C-B5D4-1734843A4388}" srcOrd="0" destOrd="0" presId="urn:microsoft.com/office/officeart/2018/2/layout/IconLabelList"/>
    <dgm:cxn modelId="{0FD46FE8-F5B1-49BE-95BC-B60F034CEABE}" type="presParOf" srcId="{1EACEF00-5C33-4D1C-B5D4-1734843A4388}" destId="{5C67E8D9-6BBC-4FC9-85CE-83C25A32FBDB}" srcOrd="0" destOrd="0" presId="urn:microsoft.com/office/officeart/2018/2/layout/IconLabelList"/>
    <dgm:cxn modelId="{1ED59C4B-07BE-4A2C-AC17-3E1DDC132507}" type="presParOf" srcId="{1EACEF00-5C33-4D1C-B5D4-1734843A4388}" destId="{B922AF45-3B67-4C5B-BEE9-01C9A0E0199B}" srcOrd="1" destOrd="0" presId="urn:microsoft.com/office/officeart/2018/2/layout/IconLabelList"/>
    <dgm:cxn modelId="{BFFA62AC-ECC1-4A98-AD5E-AA42D921DD2D}" type="presParOf" srcId="{1EACEF00-5C33-4D1C-B5D4-1734843A4388}" destId="{4E205D6F-B56F-4DFE-A950-17F474BD4095}" srcOrd="2" destOrd="0" presId="urn:microsoft.com/office/officeart/2018/2/layout/IconLabelList"/>
    <dgm:cxn modelId="{8C78B507-DE0E-4C1A-AAFF-676F8399FC5A}" type="presParOf" srcId="{87107FE3-4FAE-4479-9EFA-4B86FFAC12C9}" destId="{4A3165CD-6D73-4894-A8EF-6A6637766870}" srcOrd="1" destOrd="0" presId="urn:microsoft.com/office/officeart/2018/2/layout/IconLabelList"/>
    <dgm:cxn modelId="{93FF7E29-51F2-4C08-BC73-289FB6055DEE}" type="presParOf" srcId="{87107FE3-4FAE-4479-9EFA-4B86FFAC12C9}" destId="{A70333C1-E506-4146-818B-E832B69A1B22}" srcOrd="2" destOrd="0" presId="urn:microsoft.com/office/officeart/2018/2/layout/IconLabelList"/>
    <dgm:cxn modelId="{283E1A71-4784-467E-A35A-DF782C14002A}" type="presParOf" srcId="{A70333C1-E506-4146-818B-E832B69A1B22}" destId="{5E2D471D-7AF1-4201-90CB-E732DF00DB37}" srcOrd="0" destOrd="0" presId="urn:microsoft.com/office/officeart/2018/2/layout/IconLabelList"/>
    <dgm:cxn modelId="{0E9E0AE7-0F68-404C-A0E0-644F45269F22}" type="presParOf" srcId="{A70333C1-E506-4146-818B-E832B69A1B22}" destId="{D96F5808-9D5F-4BA1-9D0F-8A421612536F}" srcOrd="1" destOrd="0" presId="urn:microsoft.com/office/officeart/2018/2/layout/IconLabelList"/>
    <dgm:cxn modelId="{794CF7C5-7D62-429C-B6A8-1B5C9456897D}" type="presParOf" srcId="{A70333C1-E506-4146-818B-E832B69A1B22}" destId="{ED90FF08-DA60-4844-B986-9D9353E85224}" srcOrd="2" destOrd="0" presId="urn:microsoft.com/office/officeart/2018/2/layout/IconLabelList"/>
    <dgm:cxn modelId="{65FC57B8-95D1-426F-8111-72AAE3408ED9}" type="presParOf" srcId="{87107FE3-4FAE-4479-9EFA-4B86FFAC12C9}" destId="{FF0354FA-350E-49E5-B940-D906888286FC}" srcOrd="3" destOrd="0" presId="urn:microsoft.com/office/officeart/2018/2/layout/IconLabelList"/>
    <dgm:cxn modelId="{F8E10F32-74AF-4B42-B51F-6A578AD037F8}" type="presParOf" srcId="{87107FE3-4FAE-4479-9EFA-4B86FFAC12C9}" destId="{41D6C2B0-99B2-4CCD-813B-D94B544B12A2}" srcOrd="4" destOrd="0" presId="urn:microsoft.com/office/officeart/2018/2/layout/IconLabelList"/>
    <dgm:cxn modelId="{A178EE48-1E06-4820-ACCE-1B2B4506E3DF}" type="presParOf" srcId="{41D6C2B0-99B2-4CCD-813B-D94B544B12A2}" destId="{C1E7E099-A4A8-4B0E-A698-E5628E64ED8C}" srcOrd="0" destOrd="0" presId="urn:microsoft.com/office/officeart/2018/2/layout/IconLabelList"/>
    <dgm:cxn modelId="{CD8E63A0-8F25-4D1E-B53A-5FD648B62C68}" type="presParOf" srcId="{41D6C2B0-99B2-4CCD-813B-D94B544B12A2}" destId="{C2028E27-A280-46C8-B2BA-82906B599434}" srcOrd="1" destOrd="0" presId="urn:microsoft.com/office/officeart/2018/2/layout/IconLabelList"/>
    <dgm:cxn modelId="{C17559C7-2E69-4E6F-8AF7-12105313B950}" type="presParOf" srcId="{41D6C2B0-99B2-4CCD-813B-D94B544B12A2}" destId="{5C531A66-E2D3-49C1-8A6D-25C5833391F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B0F7E0-E654-4334-8B09-F36AFDD205F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67FC861-608A-4690-B6A6-83625F0F5CF1}">
      <dgm:prSet/>
      <dgm:spPr/>
      <dgm:t>
        <a:bodyPr/>
        <a:lstStyle/>
        <a:p>
          <a:r>
            <a:rPr lang="en-GB"/>
            <a:t>Missing Values: Imputed using mean imputation.</a:t>
          </a:r>
          <a:endParaRPr lang="en-US"/>
        </a:p>
      </dgm:t>
    </dgm:pt>
    <dgm:pt modelId="{706E32C6-309A-4610-BEA2-27901B6CD2E9}" type="parTrans" cxnId="{40FA2E39-9687-4E8C-8C7C-53462AD87DA3}">
      <dgm:prSet/>
      <dgm:spPr/>
      <dgm:t>
        <a:bodyPr/>
        <a:lstStyle/>
        <a:p>
          <a:endParaRPr lang="en-US"/>
        </a:p>
      </dgm:t>
    </dgm:pt>
    <dgm:pt modelId="{693C9BF7-467D-47CE-9C42-7D964263211E}" type="sibTrans" cxnId="{40FA2E39-9687-4E8C-8C7C-53462AD87DA3}">
      <dgm:prSet/>
      <dgm:spPr/>
      <dgm:t>
        <a:bodyPr/>
        <a:lstStyle/>
        <a:p>
          <a:endParaRPr lang="en-US"/>
        </a:p>
      </dgm:t>
    </dgm:pt>
    <dgm:pt modelId="{58D0A215-EB7B-4D52-9737-8A41598D1F44}">
      <dgm:prSet/>
      <dgm:spPr/>
      <dgm:t>
        <a:bodyPr/>
        <a:lstStyle/>
        <a:p>
          <a:r>
            <a:rPr lang="en-GB"/>
            <a:t>Duplicate Removal: Removed duplicates using drop_duplicates().</a:t>
          </a:r>
          <a:endParaRPr lang="en-US"/>
        </a:p>
      </dgm:t>
    </dgm:pt>
    <dgm:pt modelId="{E4F50238-62D8-4622-8DFD-750E55A1E1D8}" type="parTrans" cxnId="{20C93AF5-3EAA-42B8-AEEF-5D1B0F222E2C}">
      <dgm:prSet/>
      <dgm:spPr/>
      <dgm:t>
        <a:bodyPr/>
        <a:lstStyle/>
        <a:p>
          <a:endParaRPr lang="en-US"/>
        </a:p>
      </dgm:t>
    </dgm:pt>
    <dgm:pt modelId="{BF02E51F-1528-4750-B39E-7F78A412BE59}" type="sibTrans" cxnId="{20C93AF5-3EAA-42B8-AEEF-5D1B0F222E2C}">
      <dgm:prSet/>
      <dgm:spPr/>
      <dgm:t>
        <a:bodyPr/>
        <a:lstStyle/>
        <a:p>
          <a:endParaRPr lang="en-US"/>
        </a:p>
      </dgm:t>
    </dgm:pt>
    <dgm:pt modelId="{3E5B9C32-5EDD-4D03-B27A-7A247C9E386F}">
      <dgm:prSet/>
      <dgm:spPr/>
      <dgm:t>
        <a:bodyPr/>
        <a:lstStyle/>
        <a:p>
          <a:r>
            <a:rPr lang="en-GB"/>
            <a:t>Outlier Detection: Handled using Interquartile Range (IQR) method.</a:t>
          </a:r>
          <a:endParaRPr lang="en-US"/>
        </a:p>
      </dgm:t>
    </dgm:pt>
    <dgm:pt modelId="{EA4A5626-6DD8-43B6-836A-2776BD5A8602}" type="parTrans" cxnId="{769C835D-00B6-4048-93A3-B8BF410E9B4A}">
      <dgm:prSet/>
      <dgm:spPr/>
      <dgm:t>
        <a:bodyPr/>
        <a:lstStyle/>
        <a:p>
          <a:endParaRPr lang="en-US"/>
        </a:p>
      </dgm:t>
    </dgm:pt>
    <dgm:pt modelId="{66CF0D86-65FF-4F23-9BA5-0C22FBDB6423}" type="sibTrans" cxnId="{769C835D-00B6-4048-93A3-B8BF410E9B4A}">
      <dgm:prSet/>
      <dgm:spPr/>
      <dgm:t>
        <a:bodyPr/>
        <a:lstStyle/>
        <a:p>
          <a:endParaRPr lang="en-US"/>
        </a:p>
      </dgm:t>
    </dgm:pt>
    <dgm:pt modelId="{4B401E55-2B48-4DF2-8327-E12E1F4760FC}">
      <dgm:prSet/>
      <dgm:spPr/>
      <dgm:t>
        <a:bodyPr/>
        <a:lstStyle/>
        <a:p>
          <a:r>
            <a:rPr lang="en-GB"/>
            <a:t>Influential Data Points: Detected using leverage scores.</a:t>
          </a:r>
          <a:endParaRPr lang="en-US"/>
        </a:p>
      </dgm:t>
    </dgm:pt>
    <dgm:pt modelId="{EA489F65-C297-4CD9-8549-6AE859652A9E}" type="parTrans" cxnId="{BF375AB4-A367-456D-B45E-F0FAF022B896}">
      <dgm:prSet/>
      <dgm:spPr/>
      <dgm:t>
        <a:bodyPr/>
        <a:lstStyle/>
        <a:p>
          <a:endParaRPr lang="en-US"/>
        </a:p>
      </dgm:t>
    </dgm:pt>
    <dgm:pt modelId="{03BE0D0B-00D2-4757-8AEC-4894577C9380}" type="sibTrans" cxnId="{BF375AB4-A367-456D-B45E-F0FAF022B896}">
      <dgm:prSet/>
      <dgm:spPr/>
      <dgm:t>
        <a:bodyPr/>
        <a:lstStyle/>
        <a:p>
          <a:endParaRPr lang="en-US"/>
        </a:p>
      </dgm:t>
    </dgm:pt>
    <dgm:pt modelId="{C7F272D9-0DD1-448D-956C-26DE3BDB25EB}">
      <dgm:prSet/>
      <dgm:spPr/>
      <dgm:t>
        <a:bodyPr/>
        <a:lstStyle/>
        <a:p>
          <a:r>
            <a:rPr lang="en-GB"/>
            <a:t>Data Imbalance: Addressed using oversampling technique.</a:t>
          </a:r>
          <a:endParaRPr lang="en-US"/>
        </a:p>
      </dgm:t>
    </dgm:pt>
    <dgm:pt modelId="{288E4188-FC06-447C-9F86-DFD38F733EE7}" type="parTrans" cxnId="{7E55B0F6-974D-41CB-8261-E1C636357004}">
      <dgm:prSet/>
      <dgm:spPr/>
      <dgm:t>
        <a:bodyPr/>
        <a:lstStyle/>
        <a:p>
          <a:endParaRPr lang="en-US"/>
        </a:p>
      </dgm:t>
    </dgm:pt>
    <dgm:pt modelId="{2277B77F-C489-4235-BED5-3D00068EB030}" type="sibTrans" cxnId="{7E55B0F6-974D-41CB-8261-E1C636357004}">
      <dgm:prSet/>
      <dgm:spPr/>
      <dgm:t>
        <a:bodyPr/>
        <a:lstStyle/>
        <a:p>
          <a:endParaRPr lang="en-US"/>
        </a:p>
      </dgm:t>
    </dgm:pt>
    <dgm:pt modelId="{7584F229-F654-40A1-B8F4-F32FD10CEE6B}">
      <dgm:prSet/>
      <dgm:spPr/>
      <dgm:t>
        <a:bodyPr/>
        <a:lstStyle/>
        <a:p>
          <a:r>
            <a:rPr lang="en-GB"/>
            <a:t>Feature Normalization: Applied Standard Scalar for balancing the training dataset.</a:t>
          </a:r>
          <a:endParaRPr lang="en-US"/>
        </a:p>
      </dgm:t>
    </dgm:pt>
    <dgm:pt modelId="{88B7E3A5-539C-4932-8A98-16EECCFDF3FE}" type="parTrans" cxnId="{3FB7A18E-BFFC-4EDD-9040-A9563AD584EC}">
      <dgm:prSet/>
      <dgm:spPr/>
      <dgm:t>
        <a:bodyPr/>
        <a:lstStyle/>
        <a:p>
          <a:endParaRPr lang="en-US"/>
        </a:p>
      </dgm:t>
    </dgm:pt>
    <dgm:pt modelId="{584FC3B3-043C-4CFB-9B5E-D2E0AB2D2501}" type="sibTrans" cxnId="{3FB7A18E-BFFC-4EDD-9040-A9563AD584EC}">
      <dgm:prSet/>
      <dgm:spPr/>
      <dgm:t>
        <a:bodyPr/>
        <a:lstStyle/>
        <a:p>
          <a:endParaRPr lang="en-US"/>
        </a:p>
      </dgm:t>
    </dgm:pt>
    <dgm:pt modelId="{92333EA3-1F7D-49A5-9E9E-8B17C83A91B2}">
      <dgm:prSet/>
      <dgm:spPr/>
      <dgm:t>
        <a:bodyPr/>
        <a:lstStyle/>
        <a:p>
          <a:r>
            <a:rPr lang="en-GB"/>
            <a:t>Feature Selection: Used Principal Component Analysis PCA for dimensionality reduction.</a:t>
          </a:r>
          <a:endParaRPr lang="en-US"/>
        </a:p>
      </dgm:t>
    </dgm:pt>
    <dgm:pt modelId="{EE650A0A-AF76-4ADD-BD0A-DDABFD4401EB}" type="parTrans" cxnId="{E70F4309-5BFA-4751-A7B4-2C29793859F8}">
      <dgm:prSet/>
      <dgm:spPr/>
      <dgm:t>
        <a:bodyPr/>
        <a:lstStyle/>
        <a:p>
          <a:endParaRPr lang="en-US"/>
        </a:p>
      </dgm:t>
    </dgm:pt>
    <dgm:pt modelId="{F931AEE8-C476-4296-BF89-B7472169A906}" type="sibTrans" cxnId="{E70F4309-5BFA-4751-A7B4-2C29793859F8}">
      <dgm:prSet/>
      <dgm:spPr/>
      <dgm:t>
        <a:bodyPr/>
        <a:lstStyle/>
        <a:p>
          <a:endParaRPr lang="en-US"/>
        </a:p>
      </dgm:t>
    </dgm:pt>
    <dgm:pt modelId="{E01A1F1C-0160-4DD2-BA13-ADD1C590E6E9}" type="pres">
      <dgm:prSet presAssocID="{F7B0F7E0-E654-4334-8B09-F36AFDD205FC}" presName="linear" presStyleCnt="0">
        <dgm:presLayoutVars>
          <dgm:animLvl val="lvl"/>
          <dgm:resizeHandles val="exact"/>
        </dgm:presLayoutVars>
      </dgm:prSet>
      <dgm:spPr/>
    </dgm:pt>
    <dgm:pt modelId="{1FA6AD6B-6C06-4630-9D45-AFCF1B68053B}" type="pres">
      <dgm:prSet presAssocID="{B67FC861-608A-4690-B6A6-83625F0F5CF1}" presName="parentText" presStyleLbl="node1" presStyleIdx="0" presStyleCnt="7">
        <dgm:presLayoutVars>
          <dgm:chMax val="0"/>
          <dgm:bulletEnabled val="1"/>
        </dgm:presLayoutVars>
      </dgm:prSet>
      <dgm:spPr/>
    </dgm:pt>
    <dgm:pt modelId="{86D30B59-E4DB-4409-B484-EDBA86CE03B5}" type="pres">
      <dgm:prSet presAssocID="{693C9BF7-467D-47CE-9C42-7D964263211E}" presName="spacer" presStyleCnt="0"/>
      <dgm:spPr/>
    </dgm:pt>
    <dgm:pt modelId="{29A44315-ED6A-4A0B-8124-508E2C0A12BB}" type="pres">
      <dgm:prSet presAssocID="{58D0A215-EB7B-4D52-9737-8A41598D1F44}" presName="parentText" presStyleLbl="node1" presStyleIdx="1" presStyleCnt="7">
        <dgm:presLayoutVars>
          <dgm:chMax val="0"/>
          <dgm:bulletEnabled val="1"/>
        </dgm:presLayoutVars>
      </dgm:prSet>
      <dgm:spPr/>
    </dgm:pt>
    <dgm:pt modelId="{4CD7BCC0-5919-46D6-9EF9-B4417F428769}" type="pres">
      <dgm:prSet presAssocID="{BF02E51F-1528-4750-B39E-7F78A412BE59}" presName="spacer" presStyleCnt="0"/>
      <dgm:spPr/>
    </dgm:pt>
    <dgm:pt modelId="{4B0ADF60-9C5B-4009-992C-DE380EBA0645}" type="pres">
      <dgm:prSet presAssocID="{3E5B9C32-5EDD-4D03-B27A-7A247C9E386F}" presName="parentText" presStyleLbl="node1" presStyleIdx="2" presStyleCnt="7">
        <dgm:presLayoutVars>
          <dgm:chMax val="0"/>
          <dgm:bulletEnabled val="1"/>
        </dgm:presLayoutVars>
      </dgm:prSet>
      <dgm:spPr/>
    </dgm:pt>
    <dgm:pt modelId="{B82BD78B-CBB6-4DBF-B491-466507DB8ED6}" type="pres">
      <dgm:prSet presAssocID="{66CF0D86-65FF-4F23-9BA5-0C22FBDB6423}" presName="spacer" presStyleCnt="0"/>
      <dgm:spPr/>
    </dgm:pt>
    <dgm:pt modelId="{DCDCFC17-6553-4A7A-B824-FC0D19CFBCDD}" type="pres">
      <dgm:prSet presAssocID="{4B401E55-2B48-4DF2-8327-E12E1F4760FC}" presName="parentText" presStyleLbl="node1" presStyleIdx="3" presStyleCnt="7">
        <dgm:presLayoutVars>
          <dgm:chMax val="0"/>
          <dgm:bulletEnabled val="1"/>
        </dgm:presLayoutVars>
      </dgm:prSet>
      <dgm:spPr/>
    </dgm:pt>
    <dgm:pt modelId="{765B2880-9CD9-442D-AFBE-E1661F97804C}" type="pres">
      <dgm:prSet presAssocID="{03BE0D0B-00D2-4757-8AEC-4894577C9380}" presName="spacer" presStyleCnt="0"/>
      <dgm:spPr/>
    </dgm:pt>
    <dgm:pt modelId="{DA337877-49DB-42D2-9CBA-8CB23EA0B381}" type="pres">
      <dgm:prSet presAssocID="{C7F272D9-0DD1-448D-956C-26DE3BDB25EB}" presName="parentText" presStyleLbl="node1" presStyleIdx="4" presStyleCnt="7">
        <dgm:presLayoutVars>
          <dgm:chMax val="0"/>
          <dgm:bulletEnabled val="1"/>
        </dgm:presLayoutVars>
      </dgm:prSet>
      <dgm:spPr/>
    </dgm:pt>
    <dgm:pt modelId="{7E962AB1-6A9E-48E5-894E-F3A2DC7B7DA8}" type="pres">
      <dgm:prSet presAssocID="{2277B77F-C489-4235-BED5-3D00068EB030}" presName="spacer" presStyleCnt="0"/>
      <dgm:spPr/>
    </dgm:pt>
    <dgm:pt modelId="{E51E30F4-995E-4290-9CEA-5B65E9742EA4}" type="pres">
      <dgm:prSet presAssocID="{7584F229-F654-40A1-B8F4-F32FD10CEE6B}" presName="parentText" presStyleLbl="node1" presStyleIdx="5" presStyleCnt="7">
        <dgm:presLayoutVars>
          <dgm:chMax val="0"/>
          <dgm:bulletEnabled val="1"/>
        </dgm:presLayoutVars>
      </dgm:prSet>
      <dgm:spPr/>
    </dgm:pt>
    <dgm:pt modelId="{955A60F9-54C0-4FB6-9C36-19BC247E55BB}" type="pres">
      <dgm:prSet presAssocID="{584FC3B3-043C-4CFB-9B5E-D2E0AB2D2501}" presName="spacer" presStyleCnt="0"/>
      <dgm:spPr/>
    </dgm:pt>
    <dgm:pt modelId="{7839C08B-08F3-432C-A016-0D630183371C}" type="pres">
      <dgm:prSet presAssocID="{92333EA3-1F7D-49A5-9E9E-8B17C83A91B2}" presName="parentText" presStyleLbl="node1" presStyleIdx="6" presStyleCnt="7">
        <dgm:presLayoutVars>
          <dgm:chMax val="0"/>
          <dgm:bulletEnabled val="1"/>
        </dgm:presLayoutVars>
      </dgm:prSet>
      <dgm:spPr/>
    </dgm:pt>
  </dgm:ptLst>
  <dgm:cxnLst>
    <dgm:cxn modelId="{5B2C7C03-408E-4E6A-9270-2D971BBE81DB}" type="presOf" srcId="{58D0A215-EB7B-4D52-9737-8A41598D1F44}" destId="{29A44315-ED6A-4A0B-8124-508E2C0A12BB}" srcOrd="0" destOrd="0" presId="urn:microsoft.com/office/officeart/2005/8/layout/vList2"/>
    <dgm:cxn modelId="{E70F4309-5BFA-4751-A7B4-2C29793859F8}" srcId="{F7B0F7E0-E654-4334-8B09-F36AFDD205FC}" destId="{92333EA3-1F7D-49A5-9E9E-8B17C83A91B2}" srcOrd="6" destOrd="0" parTransId="{EE650A0A-AF76-4ADD-BD0A-DDABFD4401EB}" sibTransId="{F931AEE8-C476-4296-BF89-B7472169A906}"/>
    <dgm:cxn modelId="{8E91190E-FF12-4726-96B3-E5ABA10A9E65}" type="presOf" srcId="{C7F272D9-0DD1-448D-956C-26DE3BDB25EB}" destId="{DA337877-49DB-42D2-9CBA-8CB23EA0B381}" srcOrd="0" destOrd="0" presId="urn:microsoft.com/office/officeart/2005/8/layout/vList2"/>
    <dgm:cxn modelId="{CDA20C33-EC97-4908-B9FC-814B6D439A19}" type="presOf" srcId="{4B401E55-2B48-4DF2-8327-E12E1F4760FC}" destId="{DCDCFC17-6553-4A7A-B824-FC0D19CFBCDD}" srcOrd="0" destOrd="0" presId="urn:microsoft.com/office/officeart/2005/8/layout/vList2"/>
    <dgm:cxn modelId="{40FA2E39-9687-4E8C-8C7C-53462AD87DA3}" srcId="{F7B0F7E0-E654-4334-8B09-F36AFDD205FC}" destId="{B67FC861-608A-4690-B6A6-83625F0F5CF1}" srcOrd="0" destOrd="0" parTransId="{706E32C6-309A-4610-BEA2-27901B6CD2E9}" sibTransId="{693C9BF7-467D-47CE-9C42-7D964263211E}"/>
    <dgm:cxn modelId="{769C835D-00B6-4048-93A3-B8BF410E9B4A}" srcId="{F7B0F7E0-E654-4334-8B09-F36AFDD205FC}" destId="{3E5B9C32-5EDD-4D03-B27A-7A247C9E386F}" srcOrd="2" destOrd="0" parTransId="{EA4A5626-6DD8-43B6-836A-2776BD5A8602}" sibTransId="{66CF0D86-65FF-4F23-9BA5-0C22FBDB6423}"/>
    <dgm:cxn modelId="{F1CB4062-0560-4173-AE26-7ED9378E9B3B}" type="presOf" srcId="{92333EA3-1F7D-49A5-9E9E-8B17C83A91B2}" destId="{7839C08B-08F3-432C-A016-0D630183371C}" srcOrd="0" destOrd="0" presId="urn:microsoft.com/office/officeart/2005/8/layout/vList2"/>
    <dgm:cxn modelId="{448EAC54-FB24-494A-AB9B-5C872254FED3}" type="presOf" srcId="{B67FC861-608A-4690-B6A6-83625F0F5CF1}" destId="{1FA6AD6B-6C06-4630-9D45-AFCF1B68053B}" srcOrd="0" destOrd="0" presId="urn:microsoft.com/office/officeart/2005/8/layout/vList2"/>
    <dgm:cxn modelId="{A140B755-E701-4163-81A2-44705AC0E434}" type="presOf" srcId="{F7B0F7E0-E654-4334-8B09-F36AFDD205FC}" destId="{E01A1F1C-0160-4DD2-BA13-ADD1C590E6E9}" srcOrd="0" destOrd="0" presId="urn:microsoft.com/office/officeart/2005/8/layout/vList2"/>
    <dgm:cxn modelId="{9C26288C-1C1A-4E19-8817-A9717468BAFE}" type="presOf" srcId="{3E5B9C32-5EDD-4D03-B27A-7A247C9E386F}" destId="{4B0ADF60-9C5B-4009-992C-DE380EBA0645}" srcOrd="0" destOrd="0" presId="urn:microsoft.com/office/officeart/2005/8/layout/vList2"/>
    <dgm:cxn modelId="{3FB7A18E-BFFC-4EDD-9040-A9563AD584EC}" srcId="{F7B0F7E0-E654-4334-8B09-F36AFDD205FC}" destId="{7584F229-F654-40A1-B8F4-F32FD10CEE6B}" srcOrd="5" destOrd="0" parTransId="{88B7E3A5-539C-4932-8A98-16EECCFDF3FE}" sibTransId="{584FC3B3-043C-4CFB-9B5E-D2E0AB2D2501}"/>
    <dgm:cxn modelId="{BF375AB4-A367-456D-B45E-F0FAF022B896}" srcId="{F7B0F7E0-E654-4334-8B09-F36AFDD205FC}" destId="{4B401E55-2B48-4DF2-8327-E12E1F4760FC}" srcOrd="3" destOrd="0" parTransId="{EA489F65-C297-4CD9-8549-6AE859652A9E}" sibTransId="{03BE0D0B-00D2-4757-8AEC-4894577C9380}"/>
    <dgm:cxn modelId="{21468CF1-8FB0-42C8-AA9E-25CB2AD015B3}" type="presOf" srcId="{7584F229-F654-40A1-B8F4-F32FD10CEE6B}" destId="{E51E30F4-995E-4290-9CEA-5B65E9742EA4}" srcOrd="0" destOrd="0" presId="urn:microsoft.com/office/officeart/2005/8/layout/vList2"/>
    <dgm:cxn modelId="{20C93AF5-3EAA-42B8-AEEF-5D1B0F222E2C}" srcId="{F7B0F7E0-E654-4334-8B09-F36AFDD205FC}" destId="{58D0A215-EB7B-4D52-9737-8A41598D1F44}" srcOrd="1" destOrd="0" parTransId="{E4F50238-62D8-4622-8DFD-750E55A1E1D8}" sibTransId="{BF02E51F-1528-4750-B39E-7F78A412BE59}"/>
    <dgm:cxn modelId="{7E55B0F6-974D-41CB-8261-E1C636357004}" srcId="{F7B0F7E0-E654-4334-8B09-F36AFDD205FC}" destId="{C7F272D9-0DD1-448D-956C-26DE3BDB25EB}" srcOrd="4" destOrd="0" parTransId="{288E4188-FC06-447C-9F86-DFD38F733EE7}" sibTransId="{2277B77F-C489-4235-BED5-3D00068EB030}"/>
    <dgm:cxn modelId="{67A22895-E13D-49E3-B541-55204173E54E}" type="presParOf" srcId="{E01A1F1C-0160-4DD2-BA13-ADD1C590E6E9}" destId="{1FA6AD6B-6C06-4630-9D45-AFCF1B68053B}" srcOrd="0" destOrd="0" presId="urn:microsoft.com/office/officeart/2005/8/layout/vList2"/>
    <dgm:cxn modelId="{1597F813-279D-4E85-A35B-5AAC7776587E}" type="presParOf" srcId="{E01A1F1C-0160-4DD2-BA13-ADD1C590E6E9}" destId="{86D30B59-E4DB-4409-B484-EDBA86CE03B5}" srcOrd="1" destOrd="0" presId="urn:microsoft.com/office/officeart/2005/8/layout/vList2"/>
    <dgm:cxn modelId="{ACB28B46-2EF6-4812-B30B-F1BEF6C1C465}" type="presParOf" srcId="{E01A1F1C-0160-4DD2-BA13-ADD1C590E6E9}" destId="{29A44315-ED6A-4A0B-8124-508E2C0A12BB}" srcOrd="2" destOrd="0" presId="urn:microsoft.com/office/officeart/2005/8/layout/vList2"/>
    <dgm:cxn modelId="{620CF352-9AD5-4E27-B43F-467EECB32FF8}" type="presParOf" srcId="{E01A1F1C-0160-4DD2-BA13-ADD1C590E6E9}" destId="{4CD7BCC0-5919-46D6-9EF9-B4417F428769}" srcOrd="3" destOrd="0" presId="urn:microsoft.com/office/officeart/2005/8/layout/vList2"/>
    <dgm:cxn modelId="{5AB5FDD9-1C6D-4B61-85F2-DF50AC9C2BC7}" type="presParOf" srcId="{E01A1F1C-0160-4DD2-BA13-ADD1C590E6E9}" destId="{4B0ADF60-9C5B-4009-992C-DE380EBA0645}" srcOrd="4" destOrd="0" presId="urn:microsoft.com/office/officeart/2005/8/layout/vList2"/>
    <dgm:cxn modelId="{273B7E4B-0316-431C-9CF1-F0D5B7EB36F6}" type="presParOf" srcId="{E01A1F1C-0160-4DD2-BA13-ADD1C590E6E9}" destId="{B82BD78B-CBB6-4DBF-B491-466507DB8ED6}" srcOrd="5" destOrd="0" presId="urn:microsoft.com/office/officeart/2005/8/layout/vList2"/>
    <dgm:cxn modelId="{D340820F-D1C2-4041-A7EA-F11C0109C46C}" type="presParOf" srcId="{E01A1F1C-0160-4DD2-BA13-ADD1C590E6E9}" destId="{DCDCFC17-6553-4A7A-B824-FC0D19CFBCDD}" srcOrd="6" destOrd="0" presId="urn:microsoft.com/office/officeart/2005/8/layout/vList2"/>
    <dgm:cxn modelId="{19D15F24-590A-491E-A209-0C1E816A754F}" type="presParOf" srcId="{E01A1F1C-0160-4DD2-BA13-ADD1C590E6E9}" destId="{765B2880-9CD9-442D-AFBE-E1661F97804C}" srcOrd="7" destOrd="0" presId="urn:microsoft.com/office/officeart/2005/8/layout/vList2"/>
    <dgm:cxn modelId="{51A8B371-10BB-41BB-87B4-A9862B726A43}" type="presParOf" srcId="{E01A1F1C-0160-4DD2-BA13-ADD1C590E6E9}" destId="{DA337877-49DB-42D2-9CBA-8CB23EA0B381}" srcOrd="8" destOrd="0" presId="urn:microsoft.com/office/officeart/2005/8/layout/vList2"/>
    <dgm:cxn modelId="{899B94BB-B428-4D03-94AF-8D6DA5C0FB8A}" type="presParOf" srcId="{E01A1F1C-0160-4DD2-BA13-ADD1C590E6E9}" destId="{7E962AB1-6A9E-48E5-894E-F3A2DC7B7DA8}" srcOrd="9" destOrd="0" presId="urn:microsoft.com/office/officeart/2005/8/layout/vList2"/>
    <dgm:cxn modelId="{3EF61334-41DC-45F8-9EA7-6FB0B8FB31D4}" type="presParOf" srcId="{E01A1F1C-0160-4DD2-BA13-ADD1C590E6E9}" destId="{E51E30F4-995E-4290-9CEA-5B65E9742EA4}" srcOrd="10" destOrd="0" presId="urn:microsoft.com/office/officeart/2005/8/layout/vList2"/>
    <dgm:cxn modelId="{C08241B1-A69D-4620-B6D0-6CD5EEBC112B}" type="presParOf" srcId="{E01A1F1C-0160-4DD2-BA13-ADD1C590E6E9}" destId="{955A60F9-54C0-4FB6-9C36-19BC247E55BB}" srcOrd="11" destOrd="0" presId="urn:microsoft.com/office/officeart/2005/8/layout/vList2"/>
    <dgm:cxn modelId="{02507F7D-61A5-4DF9-A964-6E25735F19B7}" type="presParOf" srcId="{E01A1F1C-0160-4DD2-BA13-ADD1C590E6E9}" destId="{7839C08B-08F3-432C-A016-0D630183371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F51555-5119-4D1A-A59B-D6191FEF31A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B1E0684-F029-4FF1-8294-820CCB4FF6DD}">
      <dgm:prSet/>
      <dgm:spPr/>
      <dgm:t>
        <a:bodyPr/>
        <a:lstStyle/>
        <a:p>
          <a:r>
            <a:rPr lang="en-US"/>
            <a:t>Efficient Resource Allocation: Universities can allocate their resources effectively by focusing on the most suitable applicants. By predicting admission chances, they can manage their capacity and resources better, ensuring the enrollment of well-suited students.</a:t>
          </a:r>
        </a:p>
      </dgm:t>
    </dgm:pt>
    <dgm:pt modelId="{2C6BA880-8EAD-4CB6-A08F-536ED7803C71}" type="parTrans" cxnId="{1432D9D1-0DBB-47B4-8E56-6C6852F20A7E}">
      <dgm:prSet/>
      <dgm:spPr/>
      <dgm:t>
        <a:bodyPr/>
        <a:lstStyle/>
        <a:p>
          <a:endParaRPr lang="en-US"/>
        </a:p>
      </dgm:t>
    </dgm:pt>
    <dgm:pt modelId="{E99CD137-C82B-44C2-88B7-79B13BBB9A15}" type="sibTrans" cxnId="{1432D9D1-0DBB-47B4-8E56-6C6852F20A7E}">
      <dgm:prSet/>
      <dgm:spPr/>
      <dgm:t>
        <a:bodyPr/>
        <a:lstStyle/>
        <a:p>
          <a:endParaRPr lang="en-US"/>
        </a:p>
      </dgm:t>
    </dgm:pt>
    <dgm:pt modelId="{8557A71E-7640-4C78-97F5-91250E554D6C}">
      <dgm:prSet/>
      <dgm:spPr/>
      <dgm:t>
        <a:bodyPr/>
        <a:lstStyle/>
        <a:p>
          <a:r>
            <a:rPr lang="en-US"/>
            <a:t>Improved Student Experience: Prospective students benefit from understanding their admission probabilities, allowing them to make strategic choices while applying. This leads to a more streamlined application process, reducing stress and uncertainty for applicants.</a:t>
          </a:r>
        </a:p>
      </dgm:t>
    </dgm:pt>
    <dgm:pt modelId="{8EBF92A2-A0CA-4AE2-BA47-8A2D8920E080}" type="parTrans" cxnId="{5C748280-BA4D-4CE2-9818-3C7579DB4081}">
      <dgm:prSet/>
      <dgm:spPr/>
      <dgm:t>
        <a:bodyPr/>
        <a:lstStyle/>
        <a:p>
          <a:endParaRPr lang="en-US"/>
        </a:p>
      </dgm:t>
    </dgm:pt>
    <dgm:pt modelId="{54E64F0A-4D40-44C8-B517-04BE1D44B802}" type="sibTrans" cxnId="{5C748280-BA4D-4CE2-9818-3C7579DB4081}">
      <dgm:prSet/>
      <dgm:spPr/>
      <dgm:t>
        <a:bodyPr/>
        <a:lstStyle/>
        <a:p>
          <a:endParaRPr lang="en-US"/>
        </a:p>
      </dgm:t>
    </dgm:pt>
    <dgm:pt modelId="{AF77AB29-3522-42BF-8490-B324A8DA20C0}">
      <dgm:prSet/>
      <dgm:spPr/>
      <dgm:t>
        <a:bodyPr/>
        <a:lstStyle/>
        <a:p>
          <a:r>
            <a:rPr lang="en-US"/>
            <a:t>Enhanced Diversity: Predictive models can aid universities in promoting diversity by considering a wide range of applicants and ensuring fair selection based on merits and potential.</a:t>
          </a:r>
        </a:p>
      </dgm:t>
    </dgm:pt>
    <dgm:pt modelId="{3DC3166E-2342-4BD5-88E7-4F3EA2B38039}" type="parTrans" cxnId="{A98860F5-1136-4C1A-8896-32F2255BD724}">
      <dgm:prSet/>
      <dgm:spPr/>
      <dgm:t>
        <a:bodyPr/>
        <a:lstStyle/>
        <a:p>
          <a:endParaRPr lang="en-US"/>
        </a:p>
      </dgm:t>
    </dgm:pt>
    <dgm:pt modelId="{0F42C4C4-5DB7-4A7F-A905-FF5E3F181904}" type="sibTrans" cxnId="{A98860F5-1136-4C1A-8896-32F2255BD724}">
      <dgm:prSet/>
      <dgm:spPr/>
      <dgm:t>
        <a:bodyPr/>
        <a:lstStyle/>
        <a:p>
          <a:endParaRPr lang="en-US"/>
        </a:p>
      </dgm:t>
    </dgm:pt>
    <dgm:pt modelId="{FE2BA682-B4FD-4AA6-9FE7-62143330B7D4}" type="pres">
      <dgm:prSet presAssocID="{68F51555-5119-4D1A-A59B-D6191FEF31A7}" presName="root" presStyleCnt="0">
        <dgm:presLayoutVars>
          <dgm:dir/>
          <dgm:resizeHandles val="exact"/>
        </dgm:presLayoutVars>
      </dgm:prSet>
      <dgm:spPr/>
    </dgm:pt>
    <dgm:pt modelId="{588ED67D-1B53-47DF-B905-74A077D1CCD2}" type="pres">
      <dgm:prSet presAssocID="{5B1E0684-F029-4FF1-8294-820CCB4FF6DD}" presName="compNode" presStyleCnt="0"/>
      <dgm:spPr/>
    </dgm:pt>
    <dgm:pt modelId="{E3B9A918-6EC2-4C21-BE93-40297F6F7F9A}" type="pres">
      <dgm:prSet presAssocID="{5B1E0684-F029-4FF1-8294-820CCB4FF6DD}" presName="bgRect" presStyleLbl="bgShp" presStyleIdx="0" presStyleCnt="3"/>
      <dgm:spPr/>
    </dgm:pt>
    <dgm:pt modelId="{65EF32E2-B012-493A-B123-AA92A0F20D55}" type="pres">
      <dgm:prSet presAssocID="{5B1E0684-F029-4FF1-8294-820CCB4FF6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7EEA9FC4-5D46-4C57-966A-E0DA4AC09600}" type="pres">
      <dgm:prSet presAssocID="{5B1E0684-F029-4FF1-8294-820CCB4FF6DD}" presName="spaceRect" presStyleCnt="0"/>
      <dgm:spPr/>
    </dgm:pt>
    <dgm:pt modelId="{59E866FF-07E5-4F3E-9869-C11FF3BCF536}" type="pres">
      <dgm:prSet presAssocID="{5B1E0684-F029-4FF1-8294-820CCB4FF6DD}" presName="parTx" presStyleLbl="revTx" presStyleIdx="0" presStyleCnt="3">
        <dgm:presLayoutVars>
          <dgm:chMax val="0"/>
          <dgm:chPref val="0"/>
        </dgm:presLayoutVars>
      </dgm:prSet>
      <dgm:spPr/>
    </dgm:pt>
    <dgm:pt modelId="{ACECD2D5-752A-4E59-94F8-D2D652E75D56}" type="pres">
      <dgm:prSet presAssocID="{E99CD137-C82B-44C2-88B7-79B13BBB9A15}" presName="sibTrans" presStyleCnt="0"/>
      <dgm:spPr/>
    </dgm:pt>
    <dgm:pt modelId="{90B9749F-FAF3-4D48-8C7C-2FF94B219E5B}" type="pres">
      <dgm:prSet presAssocID="{8557A71E-7640-4C78-97F5-91250E554D6C}" presName="compNode" presStyleCnt="0"/>
      <dgm:spPr/>
    </dgm:pt>
    <dgm:pt modelId="{B293C1B0-EB8F-4F31-B7CD-255AC2C6C0C0}" type="pres">
      <dgm:prSet presAssocID="{8557A71E-7640-4C78-97F5-91250E554D6C}" presName="bgRect" presStyleLbl="bgShp" presStyleIdx="1" presStyleCnt="3"/>
      <dgm:spPr/>
    </dgm:pt>
    <dgm:pt modelId="{8CB72BF7-3F05-4A6D-8DE3-7C60B0075823}" type="pres">
      <dgm:prSet presAssocID="{8557A71E-7640-4C78-97F5-91250E554D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9DC69019-FD7E-4CDB-AA5E-2A7E2869354C}" type="pres">
      <dgm:prSet presAssocID="{8557A71E-7640-4C78-97F5-91250E554D6C}" presName="spaceRect" presStyleCnt="0"/>
      <dgm:spPr/>
    </dgm:pt>
    <dgm:pt modelId="{96B9FB5B-6EBB-473C-B712-69714C67522F}" type="pres">
      <dgm:prSet presAssocID="{8557A71E-7640-4C78-97F5-91250E554D6C}" presName="parTx" presStyleLbl="revTx" presStyleIdx="1" presStyleCnt="3">
        <dgm:presLayoutVars>
          <dgm:chMax val="0"/>
          <dgm:chPref val="0"/>
        </dgm:presLayoutVars>
      </dgm:prSet>
      <dgm:spPr/>
    </dgm:pt>
    <dgm:pt modelId="{F83B3604-A3CF-47CE-8867-0965A17C536E}" type="pres">
      <dgm:prSet presAssocID="{54E64F0A-4D40-44C8-B517-04BE1D44B802}" presName="sibTrans" presStyleCnt="0"/>
      <dgm:spPr/>
    </dgm:pt>
    <dgm:pt modelId="{87DD0246-2368-4488-B892-AFF81CB81354}" type="pres">
      <dgm:prSet presAssocID="{AF77AB29-3522-42BF-8490-B324A8DA20C0}" presName="compNode" presStyleCnt="0"/>
      <dgm:spPr/>
    </dgm:pt>
    <dgm:pt modelId="{39DA074C-9814-4596-A941-CE0DDC01FA05}" type="pres">
      <dgm:prSet presAssocID="{AF77AB29-3522-42BF-8490-B324A8DA20C0}" presName="bgRect" presStyleLbl="bgShp" presStyleIdx="2" presStyleCnt="3"/>
      <dgm:spPr/>
    </dgm:pt>
    <dgm:pt modelId="{30F6E7FC-26E2-4009-BC0A-393A4323F9CF}" type="pres">
      <dgm:prSet presAssocID="{AF77AB29-3522-42BF-8490-B324A8DA20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A8618378-09E3-49A8-99B9-85BC6151AA08}" type="pres">
      <dgm:prSet presAssocID="{AF77AB29-3522-42BF-8490-B324A8DA20C0}" presName="spaceRect" presStyleCnt="0"/>
      <dgm:spPr/>
    </dgm:pt>
    <dgm:pt modelId="{B86C602B-374C-4FB9-A427-279D7E44274A}" type="pres">
      <dgm:prSet presAssocID="{AF77AB29-3522-42BF-8490-B324A8DA20C0}" presName="parTx" presStyleLbl="revTx" presStyleIdx="2" presStyleCnt="3">
        <dgm:presLayoutVars>
          <dgm:chMax val="0"/>
          <dgm:chPref val="0"/>
        </dgm:presLayoutVars>
      </dgm:prSet>
      <dgm:spPr/>
    </dgm:pt>
  </dgm:ptLst>
  <dgm:cxnLst>
    <dgm:cxn modelId="{459E7714-614B-47BA-BC80-0A97C2FD88C7}" type="presOf" srcId="{AF77AB29-3522-42BF-8490-B324A8DA20C0}" destId="{B86C602B-374C-4FB9-A427-279D7E44274A}" srcOrd="0" destOrd="0" presId="urn:microsoft.com/office/officeart/2018/2/layout/IconVerticalSolidList"/>
    <dgm:cxn modelId="{5C748280-BA4D-4CE2-9818-3C7579DB4081}" srcId="{68F51555-5119-4D1A-A59B-D6191FEF31A7}" destId="{8557A71E-7640-4C78-97F5-91250E554D6C}" srcOrd="1" destOrd="0" parTransId="{8EBF92A2-A0CA-4AE2-BA47-8A2D8920E080}" sibTransId="{54E64F0A-4D40-44C8-B517-04BE1D44B802}"/>
    <dgm:cxn modelId="{05061787-D174-47E4-8E3F-C891C4B5483F}" type="presOf" srcId="{5B1E0684-F029-4FF1-8294-820CCB4FF6DD}" destId="{59E866FF-07E5-4F3E-9869-C11FF3BCF536}" srcOrd="0" destOrd="0" presId="urn:microsoft.com/office/officeart/2018/2/layout/IconVerticalSolidList"/>
    <dgm:cxn modelId="{1432D9D1-0DBB-47B4-8E56-6C6852F20A7E}" srcId="{68F51555-5119-4D1A-A59B-D6191FEF31A7}" destId="{5B1E0684-F029-4FF1-8294-820CCB4FF6DD}" srcOrd="0" destOrd="0" parTransId="{2C6BA880-8EAD-4CB6-A08F-536ED7803C71}" sibTransId="{E99CD137-C82B-44C2-88B7-79B13BBB9A15}"/>
    <dgm:cxn modelId="{A98860F5-1136-4C1A-8896-32F2255BD724}" srcId="{68F51555-5119-4D1A-A59B-D6191FEF31A7}" destId="{AF77AB29-3522-42BF-8490-B324A8DA20C0}" srcOrd="2" destOrd="0" parTransId="{3DC3166E-2342-4BD5-88E7-4F3EA2B38039}" sibTransId="{0F42C4C4-5DB7-4A7F-A905-FF5E3F181904}"/>
    <dgm:cxn modelId="{992C51F7-A673-4C16-BB3E-5B036043B73E}" type="presOf" srcId="{8557A71E-7640-4C78-97F5-91250E554D6C}" destId="{96B9FB5B-6EBB-473C-B712-69714C67522F}" srcOrd="0" destOrd="0" presId="urn:microsoft.com/office/officeart/2018/2/layout/IconVerticalSolidList"/>
    <dgm:cxn modelId="{91628DF8-36E3-4D12-9F4B-6D1C897298EE}" type="presOf" srcId="{68F51555-5119-4D1A-A59B-D6191FEF31A7}" destId="{FE2BA682-B4FD-4AA6-9FE7-62143330B7D4}" srcOrd="0" destOrd="0" presId="urn:microsoft.com/office/officeart/2018/2/layout/IconVerticalSolidList"/>
    <dgm:cxn modelId="{281B827B-3C64-4BE4-879C-2E9D8F79BFE3}" type="presParOf" srcId="{FE2BA682-B4FD-4AA6-9FE7-62143330B7D4}" destId="{588ED67D-1B53-47DF-B905-74A077D1CCD2}" srcOrd="0" destOrd="0" presId="urn:microsoft.com/office/officeart/2018/2/layout/IconVerticalSolidList"/>
    <dgm:cxn modelId="{9710E966-D4F8-493A-ABB3-03C05F226BFD}" type="presParOf" srcId="{588ED67D-1B53-47DF-B905-74A077D1CCD2}" destId="{E3B9A918-6EC2-4C21-BE93-40297F6F7F9A}" srcOrd="0" destOrd="0" presId="urn:microsoft.com/office/officeart/2018/2/layout/IconVerticalSolidList"/>
    <dgm:cxn modelId="{32CA44DD-88AE-4DFF-B88C-42DDCB939D98}" type="presParOf" srcId="{588ED67D-1B53-47DF-B905-74A077D1CCD2}" destId="{65EF32E2-B012-493A-B123-AA92A0F20D55}" srcOrd="1" destOrd="0" presId="urn:microsoft.com/office/officeart/2018/2/layout/IconVerticalSolidList"/>
    <dgm:cxn modelId="{A0F7305F-675E-49E0-A154-4035F116A0CA}" type="presParOf" srcId="{588ED67D-1B53-47DF-B905-74A077D1CCD2}" destId="{7EEA9FC4-5D46-4C57-966A-E0DA4AC09600}" srcOrd="2" destOrd="0" presId="urn:microsoft.com/office/officeart/2018/2/layout/IconVerticalSolidList"/>
    <dgm:cxn modelId="{6A67D35F-E072-4957-A45C-AA1285ECBAF2}" type="presParOf" srcId="{588ED67D-1B53-47DF-B905-74A077D1CCD2}" destId="{59E866FF-07E5-4F3E-9869-C11FF3BCF536}" srcOrd="3" destOrd="0" presId="urn:microsoft.com/office/officeart/2018/2/layout/IconVerticalSolidList"/>
    <dgm:cxn modelId="{FF50F67A-B02F-4651-9853-4E10FCBC5411}" type="presParOf" srcId="{FE2BA682-B4FD-4AA6-9FE7-62143330B7D4}" destId="{ACECD2D5-752A-4E59-94F8-D2D652E75D56}" srcOrd="1" destOrd="0" presId="urn:microsoft.com/office/officeart/2018/2/layout/IconVerticalSolidList"/>
    <dgm:cxn modelId="{7EEC26E0-1003-41C7-8C94-7F64E706871A}" type="presParOf" srcId="{FE2BA682-B4FD-4AA6-9FE7-62143330B7D4}" destId="{90B9749F-FAF3-4D48-8C7C-2FF94B219E5B}" srcOrd="2" destOrd="0" presId="urn:microsoft.com/office/officeart/2018/2/layout/IconVerticalSolidList"/>
    <dgm:cxn modelId="{078BC044-BECF-4B48-9623-2D0019F63B12}" type="presParOf" srcId="{90B9749F-FAF3-4D48-8C7C-2FF94B219E5B}" destId="{B293C1B0-EB8F-4F31-B7CD-255AC2C6C0C0}" srcOrd="0" destOrd="0" presId="urn:microsoft.com/office/officeart/2018/2/layout/IconVerticalSolidList"/>
    <dgm:cxn modelId="{87157482-4076-46B4-B44D-B9DD68301F96}" type="presParOf" srcId="{90B9749F-FAF3-4D48-8C7C-2FF94B219E5B}" destId="{8CB72BF7-3F05-4A6D-8DE3-7C60B0075823}" srcOrd="1" destOrd="0" presId="urn:microsoft.com/office/officeart/2018/2/layout/IconVerticalSolidList"/>
    <dgm:cxn modelId="{15B7465E-602E-45BC-955C-9251D8C9A26F}" type="presParOf" srcId="{90B9749F-FAF3-4D48-8C7C-2FF94B219E5B}" destId="{9DC69019-FD7E-4CDB-AA5E-2A7E2869354C}" srcOrd="2" destOrd="0" presId="urn:microsoft.com/office/officeart/2018/2/layout/IconVerticalSolidList"/>
    <dgm:cxn modelId="{564FAAE6-276D-4EA8-9608-EEF8F285AF9C}" type="presParOf" srcId="{90B9749F-FAF3-4D48-8C7C-2FF94B219E5B}" destId="{96B9FB5B-6EBB-473C-B712-69714C67522F}" srcOrd="3" destOrd="0" presId="urn:microsoft.com/office/officeart/2018/2/layout/IconVerticalSolidList"/>
    <dgm:cxn modelId="{E84FF443-8DBE-4909-AF0B-55401F4A5B52}" type="presParOf" srcId="{FE2BA682-B4FD-4AA6-9FE7-62143330B7D4}" destId="{F83B3604-A3CF-47CE-8867-0965A17C536E}" srcOrd="3" destOrd="0" presId="urn:microsoft.com/office/officeart/2018/2/layout/IconVerticalSolidList"/>
    <dgm:cxn modelId="{F0EAC6CB-3D34-4990-BEF4-D09B94125AF7}" type="presParOf" srcId="{FE2BA682-B4FD-4AA6-9FE7-62143330B7D4}" destId="{87DD0246-2368-4488-B892-AFF81CB81354}" srcOrd="4" destOrd="0" presId="urn:microsoft.com/office/officeart/2018/2/layout/IconVerticalSolidList"/>
    <dgm:cxn modelId="{F25A8D60-B90B-4915-9493-90A6573FB9F3}" type="presParOf" srcId="{87DD0246-2368-4488-B892-AFF81CB81354}" destId="{39DA074C-9814-4596-A941-CE0DDC01FA05}" srcOrd="0" destOrd="0" presId="urn:microsoft.com/office/officeart/2018/2/layout/IconVerticalSolidList"/>
    <dgm:cxn modelId="{57D7E3E8-63CD-4C7A-8837-C9DC9355DA99}" type="presParOf" srcId="{87DD0246-2368-4488-B892-AFF81CB81354}" destId="{30F6E7FC-26E2-4009-BC0A-393A4323F9CF}" srcOrd="1" destOrd="0" presId="urn:microsoft.com/office/officeart/2018/2/layout/IconVerticalSolidList"/>
    <dgm:cxn modelId="{1B841656-9FF3-4576-9B48-1B09CE6738E7}" type="presParOf" srcId="{87DD0246-2368-4488-B892-AFF81CB81354}" destId="{A8618378-09E3-49A8-99B9-85BC6151AA08}" srcOrd="2" destOrd="0" presId="urn:microsoft.com/office/officeart/2018/2/layout/IconVerticalSolidList"/>
    <dgm:cxn modelId="{46BBE6BD-823C-4AC8-B09D-C73C0D80F8DC}" type="presParOf" srcId="{87DD0246-2368-4488-B892-AFF81CB81354}" destId="{B86C602B-374C-4FB9-A427-279D7E4427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0EEA73-A879-43BD-B702-159D9559910E}" type="doc">
      <dgm:prSet loTypeId="urn:microsoft.com/office/officeart/2016/7/layout/VerticalDownArrowProcess" loCatId="process" qsTypeId="urn:microsoft.com/office/officeart/2005/8/quickstyle/simple2" qsCatId="simple" csTypeId="urn:microsoft.com/office/officeart/2005/8/colors/colorful2" csCatId="colorful"/>
      <dgm:spPr/>
      <dgm:t>
        <a:bodyPr/>
        <a:lstStyle/>
        <a:p>
          <a:endParaRPr lang="en-US"/>
        </a:p>
      </dgm:t>
    </dgm:pt>
    <dgm:pt modelId="{D477F66A-E6D4-427C-A22A-DF35E4E82C13}">
      <dgm:prSet/>
      <dgm:spPr/>
      <dgm:t>
        <a:bodyPr/>
        <a:lstStyle/>
        <a:p>
          <a:r>
            <a:rPr lang="en-US"/>
            <a:t>Missing</a:t>
          </a:r>
        </a:p>
      </dgm:t>
    </dgm:pt>
    <dgm:pt modelId="{2C58B901-C14C-48B0-BB28-D6DCB7CB23DC}" type="parTrans" cxnId="{EC04EE63-C8CC-4F7A-B152-4B3DA9ACD9EF}">
      <dgm:prSet/>
      <dgm:spPr/>
      <dgm:t>
        <a:bodyPr/>
        <a:lstStyle/>
        <a:p>
          <a:endParaRPr lang="en-US"/>
        </a:p>
      </dgm:t>
    </dgm:pt>
    <dgm:pt modelId="{E22A6AE7-BC89-4113-94B3-ADBB248C99B0}" type="sibTrans" cxnId="{EC04EE63-C8CC-4F7A-B152-4B3DA9ACD9EF}">
      <dgm:prSet/>
      <dgm:spPr/>
      <dgm:t>
        <a:bodyPr/>
        <a:lstStyle/>
        <a:p>
          <a:endParaRPr lang="en-US"/>
        </a:p>
      </dgm:t>
    </dgm:pt>
    <dgm:pt modelId="{83EE1882-EA6C-4DD9-AF9C-6848BA525A3A}">
      <dgm:prSet/>
      <dgm:spPr/>
      <dgm:t>
        <a:bodyPr/>
        <a:lstStyle/>
        <a:p>
          <a:r>
            <a:rPr lang="en-US"/>
            <a:t>Missing Values: Handle missing values in the 'Income' attribute.</a:t>
          </a:r>
        </a:p>
      </dgm:t>
    </dgm:pt>
    <dgm:pt modelId="{800C03FB-F6FF-4EB0-8007-E8DD47A4206A}" type="parTrans" cxnId="{35E74985-14F8-4EAC-8BB8-A05C4B61FD21}">
      <dgm:prSet/>
      <dgm:spPr/>
      <dgm:t>
        <a:bodyPr/>
        <a:lstStyle/>
        <a:p>
          <a:endParaRPr lang="en-US"/>
        </a:p>
      </dgm:t>
    </dgm:pt>
    <dgm:pt modelId="{A2E77DC6-E5EA-4232-BE4B-9D656EDEE7CA}" type="sibTrans" cxnId="{35E74985-14F8-4EAC-8BB8-A05C4B61FD21}">
      <dgm:prSet/>
      <dgm:spPr/>
      <dgm:t>
        <a:bodyPr/>
        <a:lstStyle/>
        <a:p>
          <a:endParaRPr lang="en-US"/>
        </a:p>
      </dgm:t>
    </dgm:pt>
    <dgm:pt modelId="{9405D5CA-828A-4E6C-ABB2-E439B3E0ADCB}">
      <dgm:prSet/>
      <dgm:spPr/>
      <dgm:t>
        <a:bodyPr/>
        <a:lstStyle/>
        <a:p>
          <a:r>
            <a:rPr lang="en-US"/>
            <a:t>Duplicate</a:t>
          </a:r>
        </a:p>
      </dgm:t>
    </dgm:pt>
    <dgm:pt modelId="{B1CEF897-2D33-41B4-BFE2-88A09ABD7675}" type="parTrans" cxnId="{A335BB73-58D0-498A-B1E9-6129A0626B2D}">
      <dgm:prSet/>
      <dgm:spPr/>
      <dgm:t>
        <a:bodyPr/>
        <a:lstStyle/>
        <a:p>
          <a:endParaRPr lang="en-US"/>
        </a:p>
      </dgm:t>
    </dgm:pt>
    <dgm:pt modelId="{D20228E1-C3D7-4F20-B822-5E088B10701A}" type="sibTrans" cxnId="{A335BB73-58D0-498A-B1E9-6129A0626B2D}">
      <dgm:prSet/>
      <dgm:spPr/>
      <dgm:t>
        <a:bodyPr/>
        <a:lstStyle/>
        <a:p>
          <a:endParaRPr lang="en-US"/>
        </a:p>
      </dgm:t>
    </dgm:pt>
    <dgm:pt modelId="{BCAF0A2F-FCE1-4ED8-A9CD-7683954EFB93}">
      <dgm:prSet/>
      <dgm:spPr/>
      <dgm:t>
        <a:bodyPr/>
        <a:lstStyle/>
        <a:p>
          <a:r>
            <a:rPr lang="en-US"/>
            <a:t>Duplicate Removal: Ensure no duplicate entries in the dataset.</a:t>
          </a:r>
        </a:p>
      </dgm:t>
    </dgm:pt>
    <dgm:pt modelId="{91E502D9-A385-4787-B3C1-4E8C6BC7FC7E}" type="parTrans" cxnId="{398219CC-19AD-48F5-8AE7-3EC9AF6C656A}">
      <dgm:prSet/>
      <dgm:spPr/>
      <dgm:t>
        <a:bodyPr/>
        <a:lstStyle/>
        <a:p>
          <a:endParaRPr lang="en-US"/>
        </a:p>
      </dgm:t>
    </dgm:pt>
    <dgm:pt modelId="{58A7CB9A-BB4D-4620-84D3-E1B39966E067}" type="sibTrans" cxnId="{398219CC-19AD-48F5-8AE7-3EC9AF6C656A}">
      <dgm:prSet/>
      <dgm:spPr/>
      <dgm:t>
        <a:bodyPr/>
        <a:lstStyle/>
        <a:p>
          <a:endParaRPr lang="en-US"/>
        </a:p>
      </dgm:t>
    </dgm:pt>
    <dgm:pt modelId="{61286576-60D8-48B6-8839-7A4D9A6235B4}">
      <dgm:prSet/>
      <dgm:spPr/>
      <dgm:t>
        <a:bodyPr/>
        <a:lstStyle/>
        <a:p>
          <a:r>
            <a:rPr lang="en-US"/>
            <a:t>Feature</a:t>
          </a:r>
        </a:p>
      </dgm:t>
    </dgm:pt>
    <dgm:pt modelId="{A245D7FD-8F20-460B-A5BB-21CAC156CBC2}" type="parTrans" cxnId="{3ADF1508-7D6A-4122-B6A3-DABA9CDFB21D}">
      <dgm:prSet/>
      <dgm:spPr/>
      <dgm:t>
        <a:bodyPr/>
        <a:lstStyle/>
        <a:p>
          <a:endParaRPr lang="en-US"/>
        </a:p>
      </dgm:t>
    </dgm:pt>
    <dgm:pt modelId="{FB3BA56A-4723-4774-9464-3A3604E4487B}" type="sibTrans" cxnId="{3ADF1508-7D6A-4122-B6A3-DABA9CDFB21D}">
      <dgm:prSet/>
      <dgm:spPr/>
      <dgm:t>
        <a:bodyPr/>
        <a:lstStyle/>
        <a:p>
          <a:endParaRPr lang="en-US"/>
        </a:p>
      </dgm:t>
    </dgm:pt>
    <dgm:pt modelId="{CE840DE9-6D1F-40AB-A423-C7653BA2708C}">
      <dgm:prSet/>
      <dgm:spPr/>
      <dgm:t>
        <a:bodyPr/>
        <a:lstStyle/>
        <a:p>
          <a:r>
            <a:rPr lang="en-US"/>
            <a:t>Feature Transformation: Transform the 'Dt_Customer' column into a datetime datatype for machine learning.</a:t>
          </a:r>
        </a:p>
      </dgm:t>
    </dgm:pt>
    <dgm:pt modelId="{DFE56DF9-7445-4706-AB64-2DFC8047DE3A}" type="parTrans" cxnId="{F9E637A6-561D-4639-BFFC-4C83EAD67541}">
      <dgm:prSet/>
      <dgm:spPr/>
      <dgm:t>
        <a:bodyPr/>
        <a:lstStyle/>
        <a:p>
          <a:endParaRPr lang="en-US"/>
        </a:p>
      </dgm:t>
    </dgm:pt>
    <dgm:pt modelId="{C8140892-CDCC-4427-B0C1-6EA8E27001F1}" type="sibTrans" cxnId="{F9E637A6-561D-4639-BFFC-4C83EAD67541}">
      <dgm:prSet/>
      <dgm:spPr/>
      <dgm:t>
        <a:bodyPr/>
        <a:lstStyle/>
        <a:p>
          <a:endParaRPr lang="en-US"/>
        </a:p>
      </dgm:t>
    </dgm:pt>
    <dgm:pt modelId="{02E7F16E-82F3-41A8-A28E-B651248EDBE4}">
      <dgm:prSet/>
      <dgm:spPr/>
      <dgm:t>
        <a:bodyPr/>
        <a:lstStyle/>
        <a:p>
          <a:r>
            <a:rPr lang="en-US"/>
            <a:t>Normalizing</a:t>
          </a:r>
        </a:p>
      </dgm:t>
    </dgm:pt>
    <dgm:pt modelId="{9EC85588-7CBB-42AE-9632-2E327C2CFCDF}" type="parTrans" cxnId="{9AAA6558-5550-4D21-BC76-4B67166EF0B6}">
      <dgm:prSet/>
      <dgm:spPr/>
      <dgm:t>
        <a:bodyPr/>
        <a:lstStyle/>
        <a:p>
          <a:endParaRPr lang="en-US"/>
        </a:p>
      </dgm:t>
    </dgm:pt>
    <dgm:pt modelId="{A4EA351F-386C-4172-8A46-7A9575C62FFD}" type="sibTrans" cxnId="{9AAA6558-5550-4D21-BC76-4B67166EF0B6}">
      <dgm:prSet/>
      <dgm:spPr/>
      <dgm:t>
        <a:bodyPr/>
        <a:lstStyle/>
        <a:p>
          <a:endParaRPr lang="en-US"/>
        </a:p>
      </dgm:t>
    </dgm:pt>
    <dgm:pt modelId="{DACE2475-4615-44D3-8D79-5087019593ED}">
      <dgm:prSet/>
      <dgm:spPr/>
      <dgm:t>
        <a:bodyPr/>
        <a:lstStyle/>
        <a:p>
          <a:r>
            <a:rPr lang="en-US"/>
            <a:t>Normalizing Data: Normalize data for better performance in clustering algorithms.</a:t>
          </a:r>
        </a:p>
      </dgm:t>
    </dgm:pt>
    <dgm:pt modelId="{AA461507-A52E-41F7-8B56-C3DAEE4E2A10}" type="parTrans" cxnId="{8D3413FA-D84A-4E78-819B-77CAEF84CF7C}">
      <dgm:prSet/>
      <dgm:spPr/>
      <dgm:t>
        <a:bodyPr/>
        <a:lstStyle/>
        <a:p>
          <a:endParaRPr lang="en-US"/>
        </a:p>
      </dgm:t>
    </dgm:pt>
    <dgm:pt modelId="{9D0AB268-30A2-4914-ACE2-6496D4BA40C0}" type="sibTrans" cxnId="{8D3413FA-D84A-4E78-819B-77CAEF84CF7C}">
      <dgm:prSet/>
      <dgm:spPr/>
      <dgm:t>
        <a:bodyPr/>
        <a:lstStyle/>
        <a:p>
          <a:endParaRPr lang="en-US"/>
        </a:p>
      </dgm:t>
    </dgm:pt>
    <dgm:pt modelId="{82A27713-BA17-4DBF-AAB4-43DEC83E0454}">
      <dgm:prSet/>
      <dgm:spPr/>
      <dgm:t>
        <a:bodyPr/>
        <a:lstStyle/>
        <a:p>
          <a:r>
            <a:rPr lang="en-US"/>
            <a:t>Use</a:t>
          </a:r>
        </a:p>
      </dgm:t>
    </dgm:pt>
    <dgm:pt modelId="{E68B853A-6C8F-4B96-A2B7-814ECC4C414A}" type="parTrans" cxnId="{56764FC8-8070-489C-BB9E-71A305DE17B7}">
      <dgm:prSet/>
      <dgm:spPr/>
      <dgm:t>
        <a:bodyPr/>
        <a:lstStyle/>
        <a:p>
          <a:endParaRPr lang="en-US"/>
        </a:p>
      </dgm:t>
    </dgm:pt>
    <dgm:pt modelId="{44450A90-1363-433F-BE39-DB8005A36864}" type="sibTrans" cxnId="{56764FC8-8070-489C-BB9E-71A305DE17B7}">
      <dgm:prSet/>
      <dgm:spPr/>
      <dgm:t>
        <a:bodyPr/>
        <a:lstStyle/>
        <a:p>
          <a:endParaRPr lang="en-US"/>
        </a:p>
      </dgm:t>
    </dgm:pt>
    <dgm:pt modelId="{9D86052E-F1F1-4851-AF92-439B241C2AA4}">
      <dgm:prSet/>
      <dgm:spPr/>
      <dgm:t>
        <a:bodyPr/>
        <a:lstStyle/>
        <a:p>
          <a:r>
            <a:rPr lang="en-US"/>
            <a:t>Dimensionality Reduction: Use Principal Component Analysis (PCA) to reduce dimensionality.</a:t>
          </a:r>
        </a:p>
      </dgm:t>
    </dgm:pt>
    <dgm:pt modelId="{09578E26-4527-4C71-BC05-147FBC3D078A}" type="parTrans" cxnId="{14061374-74AF-44B4-A6FE-6C119C68C9D6}">
      <dgm:prSet/>
      <dgm:spPr/>
      <dgm:t>
        <a:bodyPr/>
        <a:lstStyle/>
        <a:p>
          <a:endParaRPr lang="en-US"/>
        </a:p>
      </dgm:t>
    </dgm:pt>
    <dgm:pt modelId="{56E0F497-ACB4-4472-B4F2-9120376EFDA6}" type="sibTrans" cxnId="{14061374-74AF-44B4-A6FE-6C119C68C9D6}">
      <dgm:prSet/>
      <dgm:spPr/>
      <dgm:t>
        <a:bodyPr/>
        <a:lstStyle/>
        <a:p>
          <a:endParaRPr lang="en-US"/>
        </a:p>
      </dgm:t>
    </dgm:pt>
    <dgm:pt modelId="{93A6B4C5-8DEB-43BA-B33F-291E6C816D97}">
      <dgm:prSet/>
      <dgm:spPr/>
      <dgm:t>
        <a:bodyPr/>
        <a:lstStyle/>
        <a:p>
          <a:r>
            <a:rPr lang="en-US"/>
            <a:t>Feature</a:t>
          </a:r>
        </a:p>
      </dgm:t>
    </dgm:pt>
    <dgm:pt modelId="{D6F7704E-7927-4C67-BF83-728512E274CA}" type="parTrans" cxnId="{B4EAE694-7650-4812-90AB-B16151A0B550}">
      <dgm:prSet/>
      <dgm:spPr/>
      <dgm:t>
        <a:bodyPr/>
        <a:lstStyle/>
        <a:p>
          <a:endParaRPr lang="en-US"/>
        </a:p>
      </dgm:t>
    </dgm:pt>
    <dgm:pt modelId="{DA8B373F-429B-4CA1-BA91-4B2153F7536C}" type="sibTrans" cxnId="{B4EAE694-7650-4812-90AB-B16151A0B550}">
      <dgm:prSet/>
      <dgm:spPr/>
      <dgm:t>
        <a:bodyPr/>
        <a:lstStyle/>
        <a:p>
          <a:endParaRPr lang="en-US"/>
        </a:p>
      </dgm:t>
    </dgm:pt>
    <dgm:pt modelId="{4C9C2AAA-5640-4E04-8EC5-A7AE5271BBAE}">
      <dgm:prSet/>
      <dgm:spPr/>
      <dgm:t>
        <a:bodyPr/>
        <a:lstStyle/>
        <a:p>
          <a:r>
            <a:rPr lang="en-US"/>
            <a:t>Feature Selection: Select relevant features for clustering.</a:t>
          </a:r>
        </a:p>
      </dgm:t>
    </dgm:pt>
    <dgm:pt modelId="{0BF3A42F-72B4-4DA0-A53D-0DF9E7D99CD2}" type="parTrans" cxnId="{493F99E3-A759-40D9-85A0-03DBC9C40359}">
      <dgm:prSet/>
      <dgm:spPr/>
      <dgm:t>
        <a:bodyPr/>
        <a:lstStyle/>
        <a:p>
          <a:endParaRPr lang="en-US"/>
        </a:p>
      </dgm:t>
    </dgm:pt>
    <dgm:pt modelId="{14F32C5D-88D8-4526-8B86-A261F02016FF}" type="sibTrans" cxnId="{493F99E3-A759-40D9-85A0-03DBC9C40359}">
      <dgm:prSet/>
      <dgm:spPr/>
      <dgm:t>
        <a:bodyPr/>
        <a:lstStyle/>
        <a:p>
          <a:endParaRPr lang="en-US"/>
        </a:p>
      </dgm:t>
    </dgm:pt>
    <dgm:pt modelId="{D7980206-BC80-4196-AC08-CE7BA06330D1}" type="pres">
      <dgm:prSet presAssocID="{EB0EEA73-A879-43BD-B702-159D9559910E}" presName="Name0" presStyleCnt="0">
        <dgm:presLayoutVars>
          <dgm:dir/>
          <dgm:animLvl val="lvl"/>
          <dgm:resizeHandles val="exact"/>
        </dgm:presLayoutVars>
      </dgm:prSet>
      <dgm:spPr/>
    </dgm:pt>
    <dgm:pt modelId="{BE5F7DEB-D3FF-45FF-B9E5-29B49877FBDD}" type="pres">
      <dgm:prSet presAssocID="{93A6B4C5-8DEB-43BA-B33F-291E6C816D97}" presName="boxAndChildren" presStyleCnt="0"/>
      <dgm:spPr/>
    </dgm:pt>
    <dgm:pt modelId="{B1DAEC33-17DC-4E30-ACC9-509DEB4685F4}" type="pres">
      <dgm:prSet presAssocID="{93A6B4C5-8DEB-43BA-B33F-291E6C816D97}" presName="parentTextBox" presStyleLbl="alignNode1" presStyleIdx="0" presStyleCnt="6"/>
      <dgm:spPr/>
    </dgm:pt>
    <dgm:pt modelId="{25857B4D-7642-4533-A9D9-A3D49B52222C}" type="pres">
      <dgm:prSet presAssocID="{93A6B4C5-8DEB-43BA-B33F-291E6C816D97}" presName="descendantBox" presStyleLbl="bgAccFollowNode1" presStyleIdx="0" presStyleCnt="6"/>
      <dgm:spPr/>
    </dgm:pt>
    <dgm:pt modelId="{830501E4-217B-45E7-AC78-06E904D8EA41}" type="pres">
      <dgm:prSet presAssocID="{44450A90-1363-433F-BE39-DB8005A36864}" presName="sp" presStyleCnt="0"/>
      <dgm:spPr/>
    </dgm:pt>
    <dgm:pt modelId="{372A69DD-74AF-4AD0-8434-404C8FE2E0A4}" type="pres">
      <dgm:prSet presAssocID="{82A27713-BA17-4DBF-AAB4-43DEC83E0454}" presName="arrowAndChildren" presStyleCnt="0"/>
      <dgm:spPr/>
    </dgm:pt>
    <dgm:pt modelId="{5376DC06-C5F7-4156-B1FA-5EE7ACBB49AA}" type="pres">
      <dgm:prSet presAssocID="{82A27713-BA17-4DBF-AAB4-43DEC83E0454}" presName="parentTextArrow" presStyleLbl="node1" presStyleIdx="0" presStyleCnt="0"/>
      <dgm:spPr/>
    </dgm:pt>
    <dgm:pt modelId="{2399B48E-8A09-4212-85CB-D778EB80A0AF}" type="pres">
      <dgm:prSet presAssocID="{82A27713-BA17-4DBF-AAB4-43DEC83E0454}" presName="arrow" presStyleLbl="alignNode1" presStyleIdx="1" presStyleCnt="6"/>
      <dgm:spPr/>
    </dgm:pt>
    <dgm:pt modelId="{A4ED52E8-AA7A-4AD3-966F-9E1E9D70FCE6}" type="pres">
      <dgm:prSet presAssocID="{82A27713-BA17-4DBF-AAB4-43DEC83E0454}" presName="descendantArrow" presStyleLbl="bgAccFollowNode1" presStyleIdx="1" presStyleCnt="6"/>
      <dgm:spPr/>
    </dgm:pt>
    <dgm:pt modelId="{4E7EE301-B44E-4C5B-B56A-541579CD6305}" type="pres">
      <dgm:prSet presAssocID="{A4EA351F-386C-4172-8A46-7A9575C62FFD}" presName="sp" presStyleCnt="0"/>
      <dgm:spPr/>
    </dgm:pt>
    <dgm:pt modelId="{A96B5F3D-341B-47E3-929C-EACF0C44AB75}" type="pres">
      <dgm:prSet presAssocID="{02E7F16E-82F3-41A8-A28E-B651248EDBE4}" presName="arrowAndChildren" presStyleCnt="0"/>
      <dgm:spPr/>
    </dgm:pt>
    <dgm:pt modelId="{01309ED9-8149-4303-8991-FE9281A4D2FA}" type="pres">
      <dgm:prSet presAssocID="{02E7F16E-82F3-41A8-A28E-B651248EDBE4}" presName="parentTextArrow" presStyleLbl="node1" presStyleIdx="0" presStyleCnt="0"/>
      <dgm:spPr/>
    </dgm:pt>
    <dgm:pt modelId="{FF73A836-11C3-4EFF-AB75-22C946D2BCA8}" type="pres">
      <dgm:prSet presAssocID="{02E7F16E-82F3-41A8-A28E-B651248EDBE4}" presName="arrow" presStyleLbl="alignNode1" presStyleIdx="2" presStyleCnt="6"/>
      <dgm:spPr/>
    </dgm:pt>
    <dgm:pt modelId="{34B1088F-F088-4DA4-8725-77B282F74CCA}" type="pres">
      <dgm:prSet presAssocID="{02E7F16E-82F3-41A8-A28E-B651248EDBE4}" presName="descendantArrow" presStyleLbl="bgAccFollowNode1" presStyleIdx="2" presStyleCnt="6"/>
      <dgm:spPr/>
    </dgm:pt>
    <dgm:pt modelId="{3E742146-0635-4E97-96F0-A62931E10CD6}" type="pres">
      <dgm:prSet presAssocID="{FB3BA56A-4723-4774-9464-3A3604E4487B}" presName="sp" presStyleCnt="0"/>
      <dgm:spPr/>
    </dgm:pt>
    <dgm:pt modelId="{2D2CF360-5615-4453-8F59-989554AB2E02}" type="pres">
      <dgm:prSet presAssocID="{61286576-60D8-48B6-8839-7A4D9A6235B4}" presName="arrowAndChildren" presStyleCnt="0"/>
      <dgm:spPr/>
    </dgm:pt>
    <dgm:pt modelId="{408707E2-260B-4A31-A15A-098D85406C5F}" type="pres">
      <dgm:prSet presAssocID="{61286576-60D8-48B6-8839-7A4D9A6235B4}" presName="parentTextArrow" presStyleLbl="node1" presStyleIdx="0" presStyleCnt="0"/>
      <dgm:spPr/>
    </dgm:pt>
    <dgm:pt modelId="{A2523216-693D-4600-AB6F-38EF3E045435}" type="pres">
      <dgm:prSet presAssocID="{61286576-60D8-48B6-8839-7A4D9A6235B4}" presName="arrow" presStyleLbl="alignNode1" presStyleIdx="3" presStyleCnt="6"/>
      <dgm:spPr/>
    </dgm:pt>
    <dgm:pt modelId="{18B52A9F-E89D-4F78-9AAF-5C3DBD790849}" type="pres">
      <dgm:prSet presAssocID="{61286576-60D8-48B6-8839-7A4D9A6235B4}" presName="descendantArrow" presStyleLbl="bgAccFollowNode1" presStyleIdx="3" presStyleCnt="6"/>
      <dgm:spPr/>
    </dgm:pt>
    <dgm:pt modelId="{649E24E6-813C-4A79-A5FA-F8DAE6F386BF}" type="pres">
      <dgm:prSet presAssocID="{D20228E1-C3D7-4F20-B822-5E088B10701A}" presName="sp" presStyleCnt="0"/>
      <dgm:spPr/>
    </dgm:pt>
    <dgm:pt modelId="{3EBB387F-EDB6-4C6D-BFCB-902D46904078}" type="pres">
      <dgm:prSet presAssocID="{9405D5CA-828A-4E6C-ABB2-E439B3E0ADCB}" presName="arrowAndChildren" presStyleCnt="0"/>
      <dgm:spPr/>
    </dgm:pt>
    <dgm:pt modelId="{E94BDFD4-6952-4B3F-8277-68AD7806DCD6}" type="pres">
      <dgm:prSet presAssocID="{9405D5CA-828A-4E6C-ABB2-E439B3E0ADCB}" presName="parentTextArrow" presStyleLbl="node1" presStyleIdx="0" presStyleCnt="0"/>
      <dgm:spPr/>
    </dgm:pt>
    <dgm:pt modelId="{4D6F6143-59B4-4DB7-8AE3-F1769B027E82}" type="pres">
      <dgm:prSet presAssocID="{9405D5CA-828A-4E6C-ABB2-E439B3E0ADCB}" presName="arrow" presStyleLbl="alignNode1" presStyleIdx="4" presStyleCnt="6"/>
      <dgm:spPr/>
    </dgm:pt>
    <dgm:pt modelId="{406BB373-DE5F-4CD9-911E-1581DCC6FC43}" type="pres">
      <dgm:prSet presAssocID="{9405D5CA-828A-4E6C-ABB2-E439B3E0ADCB}" presName="descendantArrow" presStyleLbl="bgAccFollowNode1" presStyleIdx="4" presStyleCnt="6"/>
      <dgm:spPr/>
    </dgm:pt>
    <dgm:pt modelId="{35BBABF8-5B7E-474A-B49A-BE8F0DD0A8F2}" type="pres">
      <dgm:prSet presAssocID="{E22A6AE7-BC89-4113-94B3-ADBB248C99B0}" presName="sp" presStyleCnt="0"/>
      <dgm:spPr/>
    </dgm:pt>
    <dgm:pt modelId="{3D83F858-3BC2-4ECE-9D38-C8BB1585D6FA}" type="pres">
      <dgm:prSet presAssocID="{D477F66A-E6D4-427C-A22A-DF35E4E82C13}" presName="arrowAndChildren" presStyleCnt="0"/>
      <dgm:spPr/>
    </dgm:pt>
    <dgm:pt modelId="{427D088F-FC94-45EE-BC05-563CAD962BCC}" type="pres">
      <dgm:prSet presAssocID="{D477F66A-E6D4-427C-A22A-DF35E4E82C13}" presName="parentTextArrow" presStyleLbl="node1" presStyleIdx="0" presStyleCnt="0"/>
      <dgm:spPr/>
    </dgm:pt>
    <dgm:pt modelId="{549A1624-5572-4E69-AA0A-006A0C0E5CD6}" type="pres">
      <dgm:prSet presAssocID="{D477F66A-E6D4-427C-A22A-DF35E4E82C13}" presName="arrow" presStyleLbl="alignNode1" presStyleIdx="5" presStyleCnt="6"/>
      <dgm:spPr/>
    </dgm:pt>
    <dgm:pt modelId="{43FADB2B-BA02-40A8-9D07-213DA0660F33}" type="pres">
      <dgm:prSet presAssocID="{D477F66A-E6D4-427C-A22A-DF35E4E82C13}" presName="descendantArrow" presStyleLbl="bgAccFollowNode1" presStyleIdx="5" presStyleCnt="6"/>
      <dgm:spPr/>
    </dgm:pt>
  </dgm:ptLst>
  <dgm:cxnLst>
    <dgm:cxn modelId="{3ADF1508-7D6A-4122-B6A3-DABA9CDFB21D}" srcId="{EB0EEA73-A879-43BD-B702-159D9559910E}" destId="{61286576-60D8-48B6-8839-7A4D9A6235B4}" srcOrd="2" destOrd="0" parTransId="{A245D7FD-8F20-460B-A5BB-21CAC156CBC2}" sibTransId="{FB3BA56A-4723-4774-9464-3A3604E4487B}"/>
    <dgm:cxn modelId="{1573090A-C436-4568-9EFF-1DE793252F72}" type="presOf" srcId="{4C9C2AAA-5640-4E04-8EC5-A7AE5271BBAE}" destId="{25857B4D-7642-4533-A9D9-A3D49B52222C}" srcOrd="0" destOrd="0" presId="urn:microsoft.com/office/officeart/2016/7/layout/VerticalDownArrowProcess"/>
    <dgm:cxn modelId="{74A9801D-66A9-4EB5-B6CB-96C52E037D36}" type="presOf" srcId="{02E7F16E-82F3-41A8-A28E-B651248EDBE4}" destId="{01309ED9-8149-4303-8991-FE9281A4D2FA}" srcOrd="0" destOrd="0" presId="urn:microsoft.com/office/officeart/2016/7/layout/VerticalDownArrowProcess"/>
    <dgm:cxn modelId="{1F4DDF3B-C950-476E-90BB-CD3411B1D3DF}" type="presOf" srcId="{02E7F16E-82F3-41A8-A28E-B651248EDBE4}" destId="{FF73A836-11C3-4EFF-AB75-22C946D2BCA8}" srcOrd="1" destOrd="0" presId="urn:microsoft.com/office/officeart/2016/7/layout/VerticalDownArrowProcess"/>
    <dgm:cxn modelId="{EC04EE63-C8CC-4F7A-B152-4B3DA9ACD9EF}" srcId="{EB0EEA73-A879-43BD-B702-159D9559910E}" destId="{D477F66A-E6D4-427C-A22A-DF35E4E82C13}" srcOrd="0" destOrd="0" parTransId="{2C58B901-C14C-48B0-BB28-D6DCB7CB23DC}" sibTransId="{E22A6AE7-BC89-4113-94B3-ADBB248C99B0}"/>
    <dgm:cxn modelId="{847B3E4B-29D5-4E34-BD48-E3A8B30EAD0C}" type="presOf" srcId="{BCAF0A2F-FCE1-4ED8-A9CD-7683954EFB93}" destId="{406BB373-DE5F-4CD9-911E-1581DCC6FC43}" srcOrd="0" destOrd="0" presId="urn:microsoft.com/office/officeart/2016/7/layout/VerticalDownArrowProcess"/>
    <dgm:cxn modelId="{A335BB73-58D0-498A-B1E9-6129A0626B2D}" srcId="{EB0EEA73-A879-43BD-B702-159D9559910E}" destId="{9405D5CA-828A-4E6C-ABB2-E439B3E0ADCB}" srcOrd="1" destOrd="0" parTransId="{B1CEF897-2D33-41B4-BFE2-88A09ABD7675}" sibTransId="{D20228E1-C3D7-4F20-B822-5E088B10701A}"/>
    <dgm:cxn modelId="{14061374-74AF-44B4-A6FE-6C119C68C9D6}" srcId="{82A27713-BA17-4DBF-AAB4-43DEC83E0454}" destId="{9D86052E-F1F1-4851-AF92-439B241C2AA4}" srcOrd="0" destOrd="0" parTransId="{09578E26-4527-4C71-BC05-147FBC3D078A}" sibTransId="{56E0F497-ACB4-4472-B4F2-9120376EFDA6}"/>
    <dgm:cxn modelId="{9AAA6558-5550-4D21-BC76-4B67166EF0B6}" srcId="{EB0EEA73-A879-43BD-B702-159D9559910E}" destId="{02E7F16E-82F3-41A8-A28E-B651248EDBE4}" srcOrd="3" destOrd="0" parTransId="{9EC85588-7CBB-42AE-9632-2E327C2CFCDF}" sibTransId="{A4EA351F-386C-4172-8A46-7A9575C62FFD}"/>
    <dgm:cxn modelId="{B3226281-6942-47E3-AB24-9B2DA3B2C7E2}" type="presOf" srcId="{CE840DE9-6D1F-40AB-A423-C7653BA2708C}" destId="{18B52A9F-E89D-4F78-9AAF-5C3DBD790849}" srcOrd="0" destOrd="0" presId="urn:microsoft.com/office/officeart/2016/7/layout/VerticalDownArrowProcess"/>
    <dgm:cxn modelId="{93CE0C84-5748-431F-A5BE-3DB95F11D94F}" type="presOf" srcId="{61286576-60D8-48B6-8839-7A4D9A6235B4}" destId="{408707E2-260B-4A31-A15A-098D85406C5F}" srcOrd="0" destOrd="0" presId="urn:microsoft.com/office/officeart/2016/7/layout/VerticalDownArrowProcess"/>
    <dgm:cxn modelId="{35E74985-14F8-4EAC-8BB8-A05C4B61FD21}" srcId="{D477F66A-E6D4-427C-A22A-DF35E4E82C13}" destId="{83EE1882-EA6C-4DD9-AF9C-6848BA525A3A}" srcOrd="0" destOrd="0" parTransId="{800C03FB-F6FF-4EB0-8007-E8DD47A4206A}" sibTransId="{A2E77DC6-E5EA-4232-BE4B-9D656EDEE7CA}"/>
    <dgm:cxn modelId="{07B39987-C59C-4A00-B48D-644F3B085F01}" type="presOf" srcId="{61286576-60D8-48B6-8839-7A4D9A6235B4}" destId="{A2523216-693D-4600-AB6F-38EF3E045435}" srcOrd="1" destOrd="0" presId="urn:microsoft.com/office/officeart/2016/7/layout/VerticalDownArrowProcess"/>
    <dgm:cxn modelId="{E923CF8F-005E-46FD-B294-49C2C5E15E9D}" type="presOf" srcId="{DACE2475-4615-44D3-8D79-5087019593ED}" destId="{34B1088F-F088-4DA4-8725-77B282F74CCA}" srcOrd="0" destOrd="0" presId="urn:microsoft.com/office/officeart/2016/7/layout/VerticalDownArrowProcess"/>
    <dgm:cxn modelId="{85494A90-59DF-46EA-82DA-2BC6D071E841}" type="presOf" srcId="{9D86052E-F1F1-4851-AF92-439B241C2AA4}" destId="{A4ED52E8-AA7A-4AD3-966F-9E1E9D70FCE6}" srcOrd="0" destOrd="0" presId="urn:microsoft.com/office/officeart/2016/7/layout/VerticalDownArrowProcess"/>
    <dgm:cxn modelId="{3C39DE91-CD9D-48E9-B3B1-9ECA6FD9EED3}" type="presOf" srcId="{83EE1882-EA6C-4DD9-AF9C-6848BA525A3A}" destId="{43FADB2B-BA02-40A8-9D07-213DA0660F33}" srcOrd="0" destOrd="0" presId="urn:microsoft.com/office/officeart/2016/7/layout/VerticalDownArrowProcess"/>
    <dgm:cxn modelId="{B4EAE694-7650-4812-90AB-B16151A0B550}" srcId="{EB0EEA73-A879-43BD-B702-159D9559910E}" destId="{93A6B4C5-8DEB-43BA-B33F-291E6C816D97}" srcOrd="5" destOrd="0" parTransId="{D6F7704E-7927-4C67-BF83-728512E274CA}" sibTransId="{DA8B373F-429B-4CA1-BA91-4B2153F7536C}"/>
    <dgm:cxn modelId="{ED63DC98-C219-463D-AE17-81DEC090BB89}" type="presOf" srcId="{EB0EEA73-A879-43BD-B702-159D9559910E}" destId="{D7980206-BC80-4196-AC08-CE7BA06330D1}" srcOrd="0" destOrd="0" presId="urn:microsoft.com/office/officeart/2016/7/layout/VerticalDownArrowProcess"/>
    <dgm:cxn modelId="{F9E637A6-561D-4639-BFFC-4C83EAD67541}" srcId="{61286576-60D8-48B6-8839-7A4D9A6235B4}" destId="{CE840DE9-6D1F-40AB-A423-C7653BA2708C}" srcOrd="0" destOrd="0" parTransId="{DFE56DF9-7445-4706-AB64-2DFC8047DE3A}" sibTransId="{C8140892-CDCC-4427-B0C1-6EA8E27001F1}"/>
    <dgm:cxn modelId="{4CC265B5-4A30-45E4-82D7-2CDE1925CA9E}" type="presOf" srcId="{82A27713-BA17-4DBF-AAB4-43DEC83E0454}" destId="{2399B48E-8A09-4212-85CB-D778EB80A0AF}" srcOrd="1" destOrd="0" presId="urn:microsoft.com/office/officeart/2016/7/layout/VerticalDownArrowProcess"/>
    <dgm:cxn modelId="{27CD17B9-0FBC-4563-B469-CFB9CD9DEDAF}" type="presOf" srcId="{D477F66A-E6D4-427C-A22A-DF35E4E82C13}" destId="{427D088F-FC94-45EE-BC05-563CAD962BCC}" srcOrd="0" destOrd="0" presId="urn:microsoft.com/office/officeart/2016/7/layout/VerticalDownArrowProcess"/>
    <dgm:cxn modelId="{838D4FBC-F674-41EA-9B5C-B46AFED7AF40}" type="presOf" srcId="{93A6B4C5-8DEB-43BA-B33F-291E6C816D97}" destId="{B1DAEC33-17DC-4E30-ACC9-509DEB4685F4}" srcOrd="0" destOrd="0" presId="urn:microsoft.com/office/officeart/2016/7/layout/VerticalDownArrowProcess"/>
    <dgm:cxn modelId="{E355A1C5-0256-4AA7-9FA8-311A852C14EF}" type="presOf" srcId="{9405D5CA-828A-4E6C-ABB2-E439B3E0ADCB}" destId="{4D6F6143-59B4-4DB7-8AE3-F1769B027E82}" srcOrd="1" destOrd="0" presId="urn:microsoft.com/office/officeart/2016/7/layout/VerticalDownArrowProcess"/>
    <dgm:cxn modelId="{56764FC8-8070-489C-BB9E-71A305DE17B7}" srcId="{EB0EEA73-A879-43BD-B702-159D9559910E}" destId="{82A27713-BA17-4DBF-AAB4-43DEC83E0454}" srcOrd="4" destOrd="0" parTransId="{E68B853A-6C8F-4B96-A2B7-814ECC4C414A}" sibTransId="{44450A90-1363-433F-BE39-DB8005A36864}"/>
    <dgm:cxn modelId="{398219CC-19AD-48F5-8AE7-3EC9AF6C656A}" srcId="{9405D5CA-828A-4E6C-ABB2-E439B3E0ADCB}" destId="{BCAF0A2F-FCE1-4ED8-A9CD-7683954EFB93}" srcOrd="0" destOrd="0" parTransId="{91E502D9-A385-4787-B3C1-4E8C6BC7FC7E}" sibTransId="{58A7CB9A-BB4D-4620-84D3-E1B39966E067}"/>
    <dgm:cxn modelId="{493F99E3-A759-40D9-85A0-03DBC9C40359}" srcId="{93A6B4C5-8DEB-43BA-B33F-291E6C816D97}" destId="{4C9C2AAA-5640-4E04-8EC5-A7AE5271BBAE}" srcOrd="0" destOrd="0" parTransId="{0BF3A42F-72B4-4DA0-A53D-0DF9E7D99CD2}" sibTransId="{14F32C5D-88D8-4526-8B86-A261F02016FF}"/>
    <dgm:cxn modelId="{64D443EE-8AA1-45D3-BA11-E767B12AA9A8}" type="presOf" srcId="{D477F66A-E6D4-427C-A22A-DF35E4E82C13}" destId="{549A1624-5572-4E69-AA0A-006A0C0E5CD6}" srcOrd="1" destOrd="0" presId="urn:microsoft.com/office/officeart/2016/7/layout/VerticalDownArrowProcess"/>
    <dgm:cxn modelId="{D361FEF4-40BF-4421-A394-6F950439E17F}" type="presOf" srcId="{9405D5CA-828A-4E6C-ABB2-E439B3E0ADCB}" destId="{E94BDFD4-6952-4B3F-8277-68AD7806DCD6}" srcOrd="0" destOrd="0" presId="urn:microsoft.com/office/officeart/2016/7/layout/VerticalDownArrowProcess"/>
    <dgm:cxn modelId="{F75746F6-8F31-4CA7-8630-30C5022DA10A}" type="presOf" srcId="{82A27713-BA17-4DBF-AAB4-43DEC83E0454}" destId="{5376DC06-C5F7-4156-B1FA-5EE7ACBB49AA}" srcOrd="0" destOrd="0" presId="urn:microsoft.com/office/officeart/2016/7/layout/VerticalDownArrowProcess"/>
    <dgm:cxn modelId="{8D3413FA-D84A-4E78-819B-77CAEF84CF7C}" srcId="{02E7F16E-82F3-41A8-A28E-B651248EDBE4}" destId="{DACE2475-4615-44D3-8D79-5087019593ED}" srcOrd="0" destOrd="0" parTransId="{AA461507-A52E-41F7-8B56-C3DAEE4E2A10}" sibTransId="{9D0AB268-30A2-4914-ACE2-6496D4BA40C0}"/>
    <dgm:cxn modelId="{3E1FED9C-91B4-4F2E-8B7A-52938430756C}" type="presParOf" srcId="{D7980206-BC80-4196-AC08-CE7BA06330D1}" destId="{BE5F7DEB-D3FF-45FF-B9E5-29B49877FBDD}" srcOrd="0" destOrd="0" presId="urn:microsoft.com/office/officeart/2016/7/layout/VerticalDownArrowProcess"/>
    <dgm:cxn modelId="{631BEDED-2E6B-4E58-AAF1-B1E0801D0EA8}" type="presParOf" srcId="{BE5F7DEB-D3FF-45FF-B9E5-29B49877FBDD}" destId="{B1DAEC33-17DC-4E30-ACC9-509DEB4685F4}" srcOrd="0" destOrd="0" presId="urn:microsoft.com/office/officeart/2016/7/layout/VerticalDownArrowProcess"/>
    <dgm:cxn modelId="{B00B05EA-2034-404C-AD64-B64FFAB4B101}" type="presParOf" srcId="{BE5F7DEB-D3FF-45FF-B9E5-29B49877FBDD}" destId="{25857B4D-7642-4533-A9D9-A3D49B52222C}" srcOrd="1" destOrd="0" presId="urn:microsoft.com/office/officeart/2016/7/layout/VerticalDownArrowProcess"/>
    <dgm:cxn modelId="{CDE6E860-47A4-4031-8E6E-FC71AEB8BFF0}" type="presParOf" srcId="{D7980206-BC80-4196-AC08-CE7BA06330D1}" destId="{830501E4-217B-45E7-AC78-06E904D8EA41}" srcOrd="1" destOrd="0" presId="urn:microsoft.com/office/officeart/2016/7/layout/VerticalDownArrowProcess"/>
    <dgm:cxn modelId="{43E08C60-EB56-43FA-877E-DAEB77136831}" type="presParOf" srcId="{D7980206-BC80-4196-AC08-CE7BA06330D1}" destId="{372A69DD-74AF-4AD0-8434-404C8FE2E0A4}" srcOrd="2" destOrd="0" presId="urn:microsoft.com/office/officeart/2016/7/layout/VerticalDownArrowProcess"/>
    <dgm:cxn modelId="{5FBCC77D-4ABE-43A5-94DB-6739D41D68BE}" type="presParOf" srcId="{372A69DD-74AF-4AD0-8434-404C8FE2E0A4}" destId="{5376DC06-C5F7-4156-B1FA-5EE7ACBB49AA}" srcOrd="0" destOrd="0" presId="urn:microsoft.com/office/officeart/2016/7/layout/VerticalDownArrowProcess"/>
    <dgm:cxn modelId="{91F55E64-17DC-4D04-8B6D-7668426DEE82}" type="presParOf" srcId="{372A69DD-74AF-4AD0-8434-404C8FE2E0A4}" destId="{2399B48E-8A09-4212-85CB-D778EB80A0AF}" srcOrd="1" destOrd="0" presId="urn:microsoft.com/office/officeart/2016/7/layout/VerticalDownArrowProcess"/>
    <dgm:cxn modelId="{9CF81630-410B-423E-AD71-57C6494AF8FC}" type="presParOf" srcId="{372A69DD-74AF-4AD0-8434-404C8FE2E0A4}" destId="{A4ED52E8-AA7A-4AD3-966F-9E1E9D70FCE6}" srcOrd="2" destOrd="0" presId="urn:microsoft.com/office/officeart/2016/7/layout/VerticalDownArrowProcess"/>
    <dgm:cxn modelId="{EF89279A-6448-456F-B60E-936AA69440D4}" type="presParOf" srcId="{D7980206-BC80-4196-AC08-CE7BA06330D1}" destId="{4E7EE301-B44E-4C5B-B56A-541579CD6305}" srcOrd="3" destOrd="0" presId="urn:microsoft.com/office/officeart/2016/7/layout/VerticalDownArrowProcess"/>
    <dgm:cxn modelId="{97C67494-1937-4ADC-9924-9376C1460400}" type="presParOf" srcId="{D7980206-BC80-4196-AC08-CE7BA06330D1}" destId="{A96B5F3D-341B-47E3-929C-EACF0C44AB75}" srcOrd="4" destOrd="0" presId="urn:microsoft.com/office/officeart/2016/7/layout/VerticalDownArrowProcess"/>
    <dgm:cxn modelId="{4B04DD54-2759-488A-B992-441573338A2A}" type="presParOf" srcId="{A96B5F3D-341B-47E3-929C-EACF0C44AB75}" destId="{01309ED9-8149-4303-8991-FE9281A4D2FA}" srcOrd="0" destOrd="0" presId="urn:microsoft.com/office/officeart/2016/7/layout/VerticalDownArrowProcess"/>
    <dgm:cxn modelId="{580E03F2-6865-4916-9B85-D4A9D4640993}" type="presParOf" srcId="{A96B5F3D-341B-47E3-929C-EACF0C44AB75}" destId="{FF73A836-11C3-4EFF-AB75-22C946D2BCA8}" srcOrd="1" destOrd="0" presId="urn:microsoft.com/office/officeart/2016/7/layout/VerticalDownArrowProcess"/>
    <dgm:cxn modelId="{36361CFB-AA74-477C-8B84-A554F561F763}" type="presParOf" srcId="{A96B5F3D-341B-47E3-929C-EACF0C44AB75}" destId="{34B1088F-F088-4DA4-8725-77B282F74CCA}" srcOrd="2" destOrd="0" presId="urn:microsoft.com/office/officeart/2016/7/layout/VerticalDownArrowProcess"/>
    <dgm:cxn modelId="{E246A4A5-85B8-444E-AC2E-3E6872DA5759}" type="presParOf" srcId="{D7980206-BC80-4196-AC08-CE7BA06330D1}" destId="{3E742146-0635-4E97-96F0-A62931E10CD6}" srcOrd="5" destOrd="0" presId="urn:microsoft.com/office/officeart/2016/7/layout/VerticalDownArrowProcess"/>
    <dgm:cxn modelId="{7E4F6B67-DC49-43D2-B6BD-9474C7808AA2}" type="presParOf" srcId="{D7980206-BC80-4196-AC08-CE7BA06330D1}" destId="{2D2CF360-5615-4453-8F59-989554AB2E02}" srcOrd="6" destOrd="0" presId="urn:microsoft.com/office/officeart/2016/7/layout/VerticalDownArrowProcess"/>
    <dgm:cxn modelId="{FD7F6BBD-AA97-4E64-9FD1-2F9A2214BF9D}" type="presParOf" srcId="{2D2CF360-5615-4453-8F59-989554AB2E02}" destId="{408707E2-260B-4A31-A15A-098D85406C5F}" srcOrd="0" destOrd="0" presId="urn:microsoft.com/office/officeart/2016/7/layout/VerticalDownArrowProcess"/>
    <dgm:cxn modelId="{A1FB6265-3902-4CE2-93E6-B6BD22BDF3FC}" type="presParOf" srcId="{2D2CF360-5615-4453-8F59-989554AB2E02}" destId="{A2523216-693D-4600-AB6F-38EF3E045435}" srcOrd="1" destOrd="0" presId="urn:microsoft.com/office/officeart/2016/7/layout/VerticalDownArrowProcess"/>
    <dgm:cxn modelId="{88CC60FA-CE1D-4A3C-B9B2-6D1E9C342490}" type="presParOf" srcId="{2D2CF360-5615-4453-8F59-989554AB2E02}" destId="{18B52A9F-E89D-4F78-9AAF-5C3DBD790849}" srcOrd="2" destOrd="0" presId="urn:microsoft.com/office/officeart/2016/7/layout/VerticalDownArrowProcess"/>
    <dgm:cxn modelId="{A69C196F-ACC8-4EA3-83A2-66B7D1CE6214}" type="presParOf" srcId="{D7980206-BC80-4196-AC08-CE7BA06330D1}" destId="{649E24E6-813C-4A79-A5FA-F8DAE6F386BF}" srcOrd="7" destOrd="0" presId="urn:microsoft.com/office/officeart/2016/7/layout/VerticalDownArrowProcess"/>
    <dgm:cxn modelId="{059D38EA-6E44-4AF5-BED0-DD6DA95661C0}" type="presParOf" srcId="{D7980206-BC80-4196-AC08-CE7BA06330D1}" destId="{3EBB387F-EDB6-4C6D-BFCB-902D46904078}" srcOrd="8" destOrd="0" presId="urn:microsoft.com/office/officeart/2016/7/layout/VerticalDownArrowProcess"/>
    <dgm:cxn modelId="{736ADAA1-5BF8-4568-AF2A-B2FA27AADA83}" type="presParOf" srcId="{3EBB387F-EDB6-4C6D-BFCB-902D46904078}" destId="{E94BDFD4-6952-4B3F-8277-68AD7806DCD6}" srcOrd="0" destOrd="0" presId="urn:microsoft.com/office/officeart/2016/7/layout/VerticalDownArrowProcess"/>
    <dgm:cxn modelId="{F448A459-496B-429C-B8B3-24F7314FBA90}" type="presParOf" srcId="{3EBB387F-EDB6-4C6D-BFCB-902D46904078}" destId="{4D6F6143-59B4-4DB7-8AE3-F1769B027E82}" srcOrd="1" destOrd="0" presId="urn:microsoft.com/office/officeart/2016/7/layout/VerticalDownArrowProcess"/>
    <dgm:cxn modelId="{3F1FAEB4-8BC9-45C6-B08D-2A8D9B8ADCFD}" type="presParOf" srcId="{3EBB387F-EDB6-4C6D-BFCB-902D46904078}" destId="{406BB373-DE5F-4CD9-911E-1581DCC6FC43}" srcOrd="2" destOrd="0" presId="urn:microsoft.com/office/officeart/2016/7/layout/VerticalDownArrowProcess"/>
    <dgm:cxn modelId="{2751BA78-4C13-4C87-B0BF-93C77EE44CA2}" type="presParOf" srcId="{D7980206-BC80-4196-AC08-CE7BA06330D1}" destId="{35BBABF8-5B7E-474A-B49A-BE8F0DD0A8F2}" srcOrd="9" destOrd="0" presId="urn:microsoft.com/office/officeart/2016/7/layout/VerticalDownArrowProcess"/>
    <dgm:cxn modelId="{DFD68BBB-1766-4D62-B00E-5E7AB20AA67D}" type="presParOf" srcId="{D7980206-BC80-4196-AC08-CE7BA06330D1}" destId="{3D83F858-3BC2-4ECE-9D38-C8BB1585D6FA}" srcOrd="10" destOrd="0" presId="urn:microsoft.com/office/officeart/2016/7/layout/VerticalDownArrowProcess"/>
    <dgm:cxn modelId="{E15E4422-6335-4230-9F79-EF392FC71A8F}" type="presParOf" srcId="{3D83F858-3BC2-4ECE-9D38-C8BB1585D6FA}" destId="{427D088F-FC94-45EE-BC05-563CAD962BCC}" srcOrd="0" destOrd="0" presId="urn:microsoft.com/office/officeart/2016/7/layout/VerticalDownArrowProcess"/>
    <dgm:cxn modelId="{8555E07C-BF7E-4D3C-8438-FB736B8834D0}" type="presParOf" srcId="{3D83F858-3BC2-4ECE-9D38-C8BB1585D6FA}" destId="{549A1624-5572-4E69-AA0A-006A0C0E5CD6}" srcOrd="1" destOrd="0" presId="urn:microsoft.com/office/officeart/2016/7/layout/VerticalDownArrowProcess"/>
    <dgm:cxn modelId="{47BED156-9D7A-4F06-B948-025DB6EB3664}" type="presParOf" srcId="{3D83F858-3BC2-4ECE-9D38-C8BB1585D6FA}" destId="{43FADB2B-BA02-40A8-9D07-213DA0660F3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A27EF-BD27-45B3-8F42-EC152E6FEDD4}">
      <dsp:nvSpPr>
        <dsp:cNvPr id="0" name=""/>
        <dsp:cNvSpPr/>
      </dsp:nvSpPr>
      <dsp:spPr>
        <a:xfrm>
          <a:off x="0" y="389168"/>
          <a:ext cx="10515600" cy="2961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LinearSVC: </a:t>
          </a:r>
          <a:r>
            <a:rPr lang="en-US" sz="2000" kern="1200"/>
            <a:t>simple and effective algorithm that is often used as a baseline for other classification algorithms</a:t>
          </a:r>
        </a:p>
        <a:p>
          <a:pPr marL="228600" lvl="1" indent="-228600" algn="l" defTabSz="889000">
            <a:lnSpc>
              <a:spcPct val="90000"/>
            </a:lnSpc>
            <a:spcBef>
              <a:spcPct val="0"/>
            </a:spcBef>
            <a:spcAft>
              <a:spcPct val="15000"/>
            </a:spcAft>
            <a:buChar char="•"/>
          </a:pPr>
          <a:r>
            <a:rPr lang="en-GB" sz="2000" kern="1200"/>
            <a:t>MultinomialNB: </a:t>
          </a:r>
          <a:r>
            <a:rPr lang="en-US" sz="2000" kern="1200"/>
            <a:t>: Multinomial naive Bayes is a probabilistic algorithm that is often used for text classification</a:t>
          </a:r>
        </a:p>
        <a:p>
          <a:pPr marL="228600" lvl="1" indent="-228600" algn="l" defTabSz="889000">
            <a:lnSpc>
              <a:spcPct val="90000"/>
            </a:lnSpc>
            <a:spcBef>
              <a:spcPct val="0"/>
            </a:spcBef>
            <a:spcAft>
              <a:spcPct val="15000"/>
            </a:spcAft>
            <a:buChar char="•"/>
          </a:pPr>
          <a:r>
            <a:rPr lang="en-GB" sz="2000" kern="1200"/>
            <a:t>Logistic Regression: </a:t>
          </a:r>
          <a:r>
            <a:rPr lang="en-US" sz="2000" kern="1200"/>
            <a:t>Logistic regression is a parametric algorithm that is often used for classification tasks.</a:t>
          </a:r>
        </a:p>
        <a:p>
          <a:pPr marL="228600" lvl="1" indent="-228600" algn="l" defTabSz="889000">
            <a:lnSpc>
              <a:spcPct val="90000"/>
            </a:lnSpc>
            <a:spcBef>
              <a:spcPct val="0"/>
            </a:spcBef>
            <a:spcAft>
              <a:spcPct val="15000"/>
            </a:spcAft>
            <a:buChar char="•"/>
          </a:pPr>
          <a:r>
            <a:rPr lang="en-GB" sz="2000" kern="1200"/>
            <a:t>KNeighborsClassifier: </a:t>
          </a:r>
          <a:r>
            <a:rPr lang="en-US" sz="2000" kern="1200"/>
            <a:t>KNN is a non-parametric algorithm that is often used for classification and regression tasks</a:t>
          </a:r>
        </a:p>
      </dsp:txBody>
      <dsp:txXfrm>
        <a:off x="0" y="389168"/>
        <a:ext cx="10515600" cy="2961000"/>
      </dsp:txXfrm>
    </dsp:sp>
    <dsp:sp modelId="{7C5B58DF-F744-4E53-B9F9-971AF87D7424}">
      <dsp:nvSpPr>
        <dsp:cNvPr id="0" name=""/>
        <dsp:cNvSpPr/>
      </dsp:nvSpPr>
      <dsp:spPr>
        <a:xfrm>
          <a:off x="525780" y="93968"/>
          <a:ext cx="7360920" cy="5904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GB" sz="2000" kern="1200"/>
            <a:t>Algorithms used:</a:t>
          </a:r>
          <a:endParaRPr lang="en-US" sz="2000" kern="1200"/>
        </a:p>
      </dsp:txBody>
      <dsp:txXfrm>
        <a:off x="554601" y="122789"/>
        <a:ext cx="7303278" cy="532758"/>
      </dsp:txXfrm>
    </dsp:sp>
    <dsp:sp modelId="{48C67BA7-3CFA-4C65-B4B9-63A087794735}">
      <dsp:nvSpPr>
        <dsp:cNvPr id="0" name=""/>
        <dsp:cNvSpPr/>
      </dsp:nvSpPr>
      <dsp:spPr>
        <a:xfrm>
          <a:off x="0" y="3753369"/>
          <a:ext cx="10515600" cy="504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B530BBD-AF77-467F-8345-F38944816060}">
      <dsp:nvSpPr>
        <dsp:cNvPr id="0" name=""/>
        <dsp:cNvSpPr/>
      </dsp:nvSpPr>
      <dsp:spPr>
        <a:xfrm>
          <a:off x="525780" y="3458169"/>
          <a:ext cx="7360920" cy="5904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GB" sz="2000" kern="1200"/>
            <a:t>Hyperparameter tuning using GridSearchCV.</a:t>
          </a:r>
          <a:endParaRPr lang="en-US" sz="2000" kern="1200"/>
        </a:p>
      </dsp:txBody>
      <dsp:txXfrm>
        <a:off x="554601" y="3486990"/>
        <a:ext cx="7303278"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D818E-D701-497D-B290-0E058B6D14D1}">
      <dsp:nvSpPr>
        <dsp:cNvPr id="0" name=""/>
        <dsp:cNvSpPr/>
      </dsp:nvSpPr>
      <dsp:spPr>
        <a:xfrm>
          <a:off x="0" y="52585"/>
          <a:ext cx="10515600" cy="20698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Algorithms: Three clustering algorithms used - Agglomerative Clustering, DBSCAN, and K-Means.</a:t>
          </a:r>
          <a:endParaRPr lang="en-US" sz="3700" kern="1200"/>
        </a:p>
      </dsp:txBody>
      <dsp:txXfrm>
        <a:off x="101039" y="153624"/>
        <a:ext cx="10313522" cy="1867725"/>
      </dsp:txXfrm>
    </dsp:sp>
    <dsp:sp modelId="{1A1D9F6B-8F9E-4FDD-B18B-E862DC18B861}">
      <dsp:nvSpPr>
        <dsp:cNvPr id="0" name=""/>
        <dsp:cNvSpPr/>
      </dsp:nvSpPr>
      <dsp:spPr>
        <a:xfrm>
          <a:off x="0" y="2228949"/>
          <a:ext cx="10515600" cy="20698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Evaluation Metrics: Metrics used to assess clustering quality - WCSS, BCSS, Silhouette Score, and Davies-Bouldin Score.</a:t>
          </a:r>
          <a:endParaRPr lang="en-US" sz="3700" kern="1200"/>
        </a:p>
      </dsp:txBody>
      <dsp:txXfrm>
        <a:off x="101039" y="2329988"/>
        <a:ext cx="10313522" cy="18677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D5526-9564-42C6-9D55-C503BB93E37C}">
      <dsp:nvSpPr>
        <dsp:cNvPr id="0" name=""/>
        <dsp:cNvSpPr/>
      </dsp:nvSpPr>
      <dsp:spPr>
        <a:xfrm>
          <a:off x="765914" y="23485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0EF188-3277-4D13-86B5-E8893C026940}">
      <dsp:nvSpPr>
        <dsp:cNvPr id="0" name=""/>
        <dsp:cNvSpPr/>
      </dsp:nvSpPr>
      <dsp:spPr>
        <a:xfrm>
          <a:off x="765914" y="19069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This is a partitional clustering algorithm that works by grouping data points into k clusters. </a:t>
          </a:r>
        </a:p>
      </dsp:txBody>
      <dsp:txXfrm>
        <a:off x="765914" y="1906951"/>
        <a:ext cx="4320000" cy="648000"/>
      </dsp:txXfrm>
    </dsp:sp>
    <dsp:sp modelId="{44174A74-5953-4EAB-866A-FB0D639EA350}">
      <dsp:nvSpPr>
        <dsp:cNvPr id="0" name=""/>
        <dsp:cNvSpPr/>
      </dsp:nvSpPr>
      <dsp:spPr>
        <a:xfrm>
          <a:off x="765914" y="2629413"/>
          <a:ext cx="4320000" cy="1328532"/>
        </a:xfrm>
        <a:prstGeom prst="rect">
          <a:avLst/>
        </a:prstGeom>
        <a:noFill/>
        <a:ln>
          <a:noFill/>
        </a:ln>
        <a:effectLst/>
      </dsp:spPr>
      <dsp:style>
        <a:lnRef idx="0">
          <a:scrgbClr r="0" g="0" b="0"/>
        </a:lnRef>
        <a:fillRef idx="0">
          <a:scrgbClr r="0" g="0" b="0"/>
        </a:fillRef>
        <a:effectRef idx="0">
          <a:scrgbClr r="0" g="0" b="0"/>
        </a:effectRef>
        <a:fontRef idx="minor"/>
      </dsp:style>
    </dsp:sp>
    <dsp:sp modelId="{9A264177-7D31-42A9-B6EB-C26226F2D6DD}">
      <dsp:nvSpPr>
        <dsp:cNvPr id="0" name=""/>
        <dsp:cNvSpPr/>
      </dsp:nvSpPr>
      <dsp:spPr>
        <a:xfrm>
          <a:off x="5841914" y="23485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5A4DA-1D9D-4602-B59E-7FC88174923B}">
      <dsp:nvSpPr>
        <dsp:cNvPr id="0" name=""/>
        <dsp:cNvSpPr/>
      </dsp:nvSpPr>
      <dsp:spPr>
        <a:xfrm>
          <a:off x="5841914" y="190695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The default parameters for K-Means are:</a:t>
          </a:r>
        </a:p>
      </dsp:txBody>
      <dsp:txXfrm>
        <a:off x="5841914" y="1906951"/>
        <a:ext cx="4320000" cy="648000"/>
      </dsp:txXfrm>
    </dsp:sp>
    <dsp:sp modelId="{7D701889-8799-4EC4-A03F-072EFBB5C9E2}">
      <dsp:nvSpPr>
        <dsp:cNvPr id="0" name=""/>
        <dsp:cNvSpPr/>
      </dsp:nvSpPr>
      <dsp:spPr>
        <a:xfrm>
          <a:off x="5841914" y="2629413"/>
          <a:ext cx="4320000" cy="132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err="1"/>
            <a:t>n_clusters</a:t>
          </a:r>
          <a:r>
            <a:rPr lang="en-US" sz="1400" kern="1200" dirty="0"/>
            <a:t>: The number of clusters to be created = 4.</a:t>
          </a:r>
        </a:p>
        <a:p>
          <a:pPr marL="0" lvl="0" indent="0" algn="l" defTabSz="622300">
            <a:lnSpc>
              <a:spcPct val="90000"/>
            </a:lnSpc>
            <a:spcBef>
              <a:spcPct val="0"/>
            </a:spcBef>
            <a:spcAft>
              <a:spcPct val="35000"/>
            </a:spcAft>
            <a:buNone/>
          </a:pPr>
          <a:r>
            <a:rPr lang="en-US" sz="1400" kern="1200" dirty="0" err="1"/>
            <a:t>init</a:t>
          </a:r>
          <a:r>
            <a:rPr lang="en-US" sz="1400" kern="1200" dirty="0"/>
            <a:t>: The method used to initialize the cluster centroids. The default initialization method is random = 10.</a:t>
          </a:r>
        </a:p>
        <a:p>
          <a:pPr marL="0" lvl="0" indent="0" algn="l" defTabSz="622300">
            <a:lnSpc>
              <a:spcPct val="90000"/>
            </a:lnSpc>
            <a:spcBef>
              <a:spcPct val="0"/>
            </a:spcBef>
            <a:spcAft>
              <a:spcPct val="35000"/>
            </a:spcAft>
            <a:buNone/>
          </a:pPr>
          <a:r>
            <a:rPr lang="en-US" sz="1400" kern="1200"/>
            <a:t>n_init: The number of times the K-Means algorithm is run with different random initializations. The best model is then chosen based on the inertia score.</a:t>
          </a:r>
        </a:p>
      </dsp:txBody>
      <dsp:txXfrm>
        <a:off x="5841914" y="2629413"/>
        <a:ext cx="4320000" cy="13285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50B83-7FB6-40DD-9263-1C9D77E451B7}">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B54FF-6ED8-4113-BDC1-A1174B9414E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CCE61-70B4-4D64-81E9-FF599561D46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Agglomerative Clustering: This is a hierarchical clustering algorithm that works by merging similar clusters together.</a:t>
          </a:r>
        </a:p>
      </dsp:txBody>
      <dsp:txXfrm>
        <a:off x="1507738" y="707092"/>
        <a:ext cx="9007861" cy="1305401"/>
      </dsp:txXfrm>
    </dsp:sp>
    <dsp:sp modelId="{FDC4FCDB-AB73-433F-B8FA-859EB635E726}">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2E23A-CFCE-49E0-966A-BF1EBA56160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07DA8F-1F97-4A71-94F5-A7729ABDC517}">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The default parameters for Agglomerative Clustering are:</a:t>
          </a:r>
        </a:p>
      </dsp:txBody>
      <dsp:txXfrm>
        <a:off x="1507738" y="2338844"/>
        <a:ext cx="4732020" cy="1305401"/>
      </dsp:txXfrm>
    </dsp:sp>
    <dsp:sp modelId="{199D6D0F-469F-4F30-84E1-00E265692043}">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100000"/>
            </a:lnSpc>
            <a:spcBef>
              <a:spcPct val="0"/>
            </a:spcBef>
            <a:spcAft>
              <a:spcPct val="35000"/>
            </a:spcAft>
            <a:buNone/>
          </a:pPr>
          <a:r>
            <a:rPr lang="en-US" sz="1400" kern="1200" dirty="0" err="1"/>
            <a:t>n_clusters</a:t>
          </a:r>
          <a:r>
            <a:rPr lang="en-US" sz="1400" kern="1200" dirty="0"/>
            <a:t>: The number of clusters to be created = 4.</a:t>
          </a:r>
        </a:p>
        <a:p>
          <a:pPr marL="0" lvl="0" indent="0" algn="l" defTabSz="622300">
            <a:lnSpc>
              <a:spcPct val="100000"/>
            </a:lnSpc>
            <a:spcBef>
              <a:spcPct val="0"/>
            </a:spcBef>
            <a:spcAft>
              <a:spcPct val="35000"/>
            </a:spcAft>
            <a:buNone/>
          </a:pPr>
          <a:r>
            <a:rPr lang="en-US" sz="1400" kern="1200" dirty="0"/>
            <a:t>linkage: The linkage criterion to be used. The linkage criterion determines how clusters are merged together. The default linkage criterion is used.</a:t>
          </a:r>
        </a:p>
      </dsp:txBody>
      <dsp:txXfrm>
        <a:off x="6239758" y="2338844"/>
        <a:ext cx="4275841" cy="13054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5603C-E6B3-4A61-8A0C-8A98C7F0FE20}">
      <dsp:nvSpPr>
        <dsp:cNvPr id="0" name=""/>
        <dsp:cNvSpPr/>
      </dsp:nvSpPr>
      <dsp:spPr>
        <a:xfrm>
          <a:off x="559800" y="63043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75B36A-52A3-4C2F-BA9E-D28751E42A7E}">
      <dsp:nvSpPr>
        <dsp:cNvPr id="0" name=""/>
        <dsp:cNvSpPr/>
      </dsp:nvSpPr>
      <dsp:spPr>
        <a:xfrm>
          <a:off x="559800" y="227532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DBSCAN: This is a density-based clustering algorithm that works by finding clusters of high density. </a:t>
          </a:r>
        </a:p>
      </dsp:txBody>
      <dsp:txXfrm>
        <a:off x="559800" y="2275322"/>
        <a:ext cx="4320000" cy="648000"/>
      </dsp:txXfrm>
    </dsp:sp>
    <dsp:sp modelId="{BA482E48-38F5-4DE2-8BAD-A5F7C1254436}">
      <dsp:nvSpPr>
        <dsp:cNvPr id="0" name=""/>
        <dsp:cNvSpPr/>
      </dsp:nvSpPr>
      <dsp:spPr>
        <a:xfrm>
          <a:off x="559800" y="2985132"/>
          <a:ext cx="4320000" cy="735773"/>
        </a:xfrm>
        <a:prstGeom prst="rect">
          <a:avLst/>
        </a:prstGeom>
        <a:noFill/>
        <a:ln>
          <a:noFill/>
        </a:ln>
        <a:effectLst/>
      </dsp:spPr>
      <dsp:style>
        <a:lnRef idx="0">
          <a:scrgbClr r="0" g="0" b="0"/>
        </a:lnRef>
        <a:fillRef idx="0">
          <a:scrgbClr r="0" g="0" b="0"/>
        </a:fillRef>
        <a:effectRef idx="0">
          <a:scrgbClr r="0" g="0" b="0"/>
        </a:effectRef>
        <a:fontRef idx="minor"/>
      </dsp:style>
    </dsp:sp>
    <dsp:sp modelId="{4FF53D92-1D3F-43C5-89A7-F46A2CCBE11D}">
      <dsp:nvSpPr>
        <dsp:cNvPr id="0" name=""/>
        <dsp:cNvSpPr/>
      </dsp:nvSpPr>
      <dsp:spPr>
        <a:xfrm>
          <a:off x="5635800" y="63043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8EA86-F72C-48EF-9279-494FD6303F2F}">
      <dsp:nvSpPr>
        <dsp:cNvPr id="0" name=""/>
        <dsp:cNvSpPr/>
      </dsp:nvSpPr>
      <dsp:spPr>
        <a:xfrm>
          <a:off x="5635800" y="227532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The default parameters for DBSCAN are:</a:t>
          </a:r>
        </a:p>
      </dsp:txBody>
      <dsp:txXfrm>
        <a:off x="5635800" y="2275322"/>
        <a:ext cx="4320000" cy="648000"/>
      </dsp:txXfrm>
    </dsp:sp>
    <dsp:sp modelId="{2FB4188C-5A01-4B50-AB65-210D2B7E8BED}">
      <dsp:nvSpPr>
        <dsp:cNvPr id="0" name=""/>
        <dsp:cNvSpPr/>
      </dsp:nvSpPr>
      <dsp:spPr>
        <a:xfrm>
          <a:off x="5635800" y="2985132"/>
          <a:ext cx="4320000" cy="73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eps: The maximum distance between two points to be considered as part of the same cluster. 0.5</a:t>
          </a:r>
        </a:p>
        <a:p>
          <a:pPr marL="0" lvl="0" indent="0" algn="l" defTabSz="533400">
            <a:lnSpc>
              <a:spcPct val="90000"/>
            </a:lnSpc>
            <a:spcBef>
              <a:spcPct val="0"/>
            </a:spcBef>
            <a:spcAft>
              <a:spcPct val="35000"/>
            </a:spcAft>
            <a:buNone/>
          </a:pPr>
          <a:r>
            <a:rPr lang="en-US" sz="1200" kern="1200" dirty="0" err="1"/>
            <a:t>min_samples</a:t>
          </a:r>
          <a:r>
            <a:rPr lang="en-US" sz="1200" kern="1200" dirty="0"/>
            <a:t>: The minimum number of points required to form a cluster = 10</a:t>
          </a:r>
        </a:p>
      </dsp:txBody>
      <dsp:txXfrm>
        <a:off x="5635800" y="2985132"/>
        <a:ext cx="4320000" cy="7357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DD21D-7301-4937-BB05-5F27E32F3DBB}">
      <dsp:nvSpPr>
        <dsp:cNvPr id="0" name=""/>
        <dsp:cNvSpPr/>
      </dsp:nvSpPr>
      <dsp:spPr>
        <a:xfrm>
          <a:off x="0" y="3969"/>
          <a:ext cx="10515600" cy="1044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WCSS (Within-Cluster Sum of Squares): WCSS measures the compactness of clusters by calculating the sum of squared distances between each data point and the centroid of its assigned cluster. Lower WCSS indicates tighter and more homogeneous clusters.</a:t>
          </a:r>
        </a:p>
      </dsp:txBody>
      <dsp:txXfrm>
        <a:off x="51003" y="54972"/>
        <a:ext cx="10413594" cy="942803"/>
      </dsp:txXfrm>
    </dsp:sp>
    <dsp:sp modelId="{971BA6B5-B540-422E-8C6E-5CAE2722841B}">
      <dsp:nvSpPr>
        <dsp:cNvPr id="0" name=""/>
        <dsp:cNvSpPr/>
      </dsp:nvSpPr>
      <dsp:spPr>
        <a:xfrm>
          <a:off x="0" y="1103499"/>
          <a:ext cx="10515600" cy="104480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BCSS (Between-Cluster Sum of Squares): BCSS measures the separation between clusters by calculating the sum of squared distances between the centroids of different clusters. Higher BCSS indicates distinct and well-separated clusters.</a:t>
          </a:r>
        </a:p>
      </dsp:txBody>
      <dsp:txXfrm>
        <a:off x="51003" y="1154502"/>
        <a:ext cx="10413594" cy="942803"/>
      </dsp:txXfrm>
    </dsp:sp>
    <dsp:sp modelId="{F6FE64B5-2BB3-4D84-AB1F-0A46AE47A993}">
      <dsp:nvSpPr>
        <dsp:cNvPr id="0" name=""/>
        <dsp:cNvSpPr/>
      </dsp:nvSpPr>
      <dsp:spPr>
        <a:xfrm>
          <a:off x="0" y="2203029"/>
          <a:ext cx="10515600" cy="104480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Silhouette Score:The Silhouette Score considers both cohesion within clusters and separation between clusters. It calculates the average silhouette coefficient for all data points, ranging from -1 to 1. Higher scores indicate better-defined and well-separated clusters.</a:t>
          </a:r>
        </a:p>
      </dsp:txBody>
      <dsp:txXfrm>
        <a:off x="51003" y="2254032"/>
        <a:ext cx="10413594" cy="942803"/>
      </dsp:txXfrm>
    </dsp:sp>
    <dsp:sp modelId="{43885487-B700-490E-9E58-F735D4EB345D}">
      <dsp:nvSpPr>
        <dsp:cNvPr id="0" name=""/>
        <dsp:cNvSpPr/>
      </dsp:nvSpPr>
      <dsp:spPr>
        <a:xfrm>
          <a:off x="0" y="3302559"/>
          <a:ext cx="10515600" cy="104480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Davis-Bouldin Score: The Davis-Bouldin Score measures the average dissimilarity between clusters, considering both compactness within clusters and separation between clusters. Lower scores indicate better clustering with more distinct and well-separated clusters.</a:t>
          </a:r>
        </a:p>
      </dsp:txBody>
      <dsp:txXfrm>
        <a:off x="51003" y="3353562"/>
        <a:ext cx="10413594" cy="9428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0AFFC-239A-431B-A09C-D2A03C833C99}">
      <dsp:nvSpPr>
        <dsp:cNvPr id="0" name=""/>
        <dsp:cNvSpPr/>
      </dsp:nvSpPr>
      <dsp:spPr>
        <a:xfrm>
          <a:off x="0" y="436531"/>
          <a:ext cx="10515600" cy="8505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income vs. spending analysis revealed four distinct customer clusters based on their income levels and spending habits.</a:t>
          </a:r>
        </a:p>
      </dsp:txBody>
      <dsp:txXfrm>
        <a:off x="0" y="436531"/>
        <a:ext cx="10515600" cy="850500"/>
      </dsp:txXfrm>
    </dsp:sp>
    <dsp:sp modelId="{CC9EA672-8C58-418F-ADC2-9341FE1C5254}">
      <dsp:nvSpPr>
        <dsp:cNvPr id="0" name=""/>
        <dsp:cNvSpPr/>
      </dsp:nvSpPr>
      <dsp:spPr>
        <a:xfrm>
          <a:off x="525780" y="215131"/>
          <a:ext cx="736092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Cluster Analysis:</a:t>
          </a:r>
        </a:p>
      </dsp:txBody>
      <dsp:txXfrm>
        <a:off x="547396" y="236747"/>
        <a:ext cx="7317688" cy="399568"/>
      </dsp:txXfrm>
    </dsp:sp>
    <dsp:sp modelId="{78822292-6B7A-498C-86F5-86EADF25EA40}">
      <dsp:nvSpPr>
        <dsp:cNvPr id="0" name=""/>
        <dsp:cNvSpPr/>
      </dsp:nvSpPr>
      <dsp:spPr>
        <a:xfrm>
          <a:off x="0" y="1589431"/>
          <a:ext cx="10515600" cy="137025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Group 0: Medium income and high spending.</a:t>
          </a:r>
        </a:p>
        <a:p>
          <a:pPr marL="114300" lvl="1" indent="-114300" algn="l" defTabSz="666750">
            <a:lnSpc>
              <a:spcPct val="90000"/>
            </a:lnSpc>
            <a:spcBef>
              <a:spcPct val="0"/>
            </a:spcBef>
            <a:spcAft>
              <a:spcPct val="15000"/>
            </a:spcAft>
            <a:buChar char="•"/>
          </a:pPr>
          <a:r>
            <a:rPr lang="en-US" sz="1500" kern="1200"/>
            <a:t>Group 1: Low income and low spending.</a:t>
          </a:r>
        </a:p>
        <a:p>
          <a:pPr marL="114300" lvl="1" indent="-114300" algn="l" defTabSz="666750">
            <a:lnSpc>
              <a:spcPct val="90000"/>
            </a:lnSpc>
            <a:spcBef>
              <a:spcPct val="0"/>
            </a:spcBef>
            <a:spcAft>
              <a:spcPct val="15000"/>
            </a:spcAft>
            <a:buChar char="•"/>
          </a:pPr>
          <a:r>
            <a:rPr lang="en-US" sz="1500" kern="1200"/>
            <a:t>Group 2: High income and high spending.</a:t>
          </a:r>
        </a:p>
        <a:p>
          <a:pPr marL="114300" lvl="1" indent="-114300" algn="l" defTabSz="666750">
            <a:lnSpc>
              <a:spcPct val="90000"/>
            </a:lnSpc>
            <a:spcBef>
              <a:spcPct val="0"/>
            </a:spcBef>
            <a:spcAft>
              <a:spcPct val="15000"/>
            </a:spcAft>
            <a:buChar char="•"/>
          </a:pPr>
          <a:r>
            <a:rPr lang="en-US" sz="1500" kern="1200"/>
            <a:t>Group 3: Low income and average spending.</a:t>
          </a:r>
        </a:p>
      </dsp:txBody>
      <dsp:txXfrm>
        <a:off x="0" y="1589431"/>
        <a:ext cx="10515600" cy="1370250"/>
      </dsp:txXfrm>
    </dsp:sp>
    <dsp:sp modelId="{7062EBB9-9EE2-4412-BD1D-308D38748158}">
      <dsp:nvSpPr>
        <dsp:cNvPr id="0" name=""/>
        <dsp:cNvSpPr/>
      </dsp:nvSpPr>
      <dsp:spPr>
        <a:xfrm>
          <a:off x="525780" y="1368031"/>
          <a:ext cx="736092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Customer Segmentation:</a:t>
          </a:r>
        </a:p>
      </dsp:txBody>
      <dsp:txXfrm>
        <a:off x="547396" y="1389647"/>
        <a:ext cx="7317688" cy="399568"/>
      </dsp:txXfrm>
    </dsp:sp>
    <dsp:sp modelId="{B2EDB4B4-DB59-42EB-A1D0-C7FF58C81214}">
      <dsp:nvSpPr>
        <dsp:cNvPr id="0" name=""/>
        <dsp:cNvSpPr/>
      </dsp:nvSpPr>
      <dsp:spPr>
        <a:xfrm>
          <a:off x="0" y="3262081"/>
          <a:ext cx="10515600" cy="8741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Understanding customer segments allows businesses to tailor their marketing and sales efforts effectively.</a:t>
          </a:r>
        </a:p>
        <a:p>
          <a:pPr marL="114300" lvl="1" indent="-114300" algn="l" defTabSz="666750">
            <a:lnSpc>
              <a:spcPct val="90000"/>
            </a:lnSpc>
            <a:spcBef>
              <a:spcPct val="0"/>
            </a:spcBef>
            <a:spcAft>
              <a:spcPct val="15000"/>
            </a:spcAft>
            <a:buChar char="•"/>
          </a:pPr>
          <a:r>
            <a:rPr lang="en-US" sz="1500" kern="1200"/>
            <a:t>Group-specific strategies can be developed, such as discounts for Group 1 and luxury offerings for Group 2.</a:t>
          </a:r>
        </a:p>
      </dsp:txBody>
      <dsp:txXfrm>
        <a:off x="0" y="3262081"/>
        <a:ext cx="10515600" cy="874125"/>
      </dsp:txXfrm>
    </dsp:sp>
    <dsp:sp modelId="{4A93E88D-F955-4047-8AAC-5BBAF5CA2E6E}">
      <dsp:nvSpPr>
        <dsp:cNvPr id="0" name=""/>
        <dsp:cNvSpPr/>
      </dsp:nvSpPr>
      <dsp:spPr>
        <a:xfrm>
          <a:off x="525780" y="3040681"/>
          <a:ext cx="736092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Targeted Marketing Strategies:</a:t>
          </a:r>
        </a:p>
      </dsp:txBody>
      <dsp:txXfrm>
        <a:off x="547396" y="3062297"/>
        <a:ext cx="7317688" cy="3995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745B3-8806-42FF-8CB0-4E290B6FDFFC}">
      <dsp:nvSpPr>
        <dsp:cNvPr id="0" name=""/>
        <dsp:cNvSpPr/>
      </dsp:nvSpPr>
      <dsp:spPr>
        <a:xfrm>
          <a:off x="0" y="345788"/>
          <a:ext cx="10515600" cy="932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The analysis helps identify underserved markets, such as Group 3 with potential for growth.</a:t>
          </a:r>
        </a:p>
        <a:p>
          <a:pPr marL="171450" lvl="1" indent="-171450" algn="l" defTabSz="711200">
            <a:lnSpc>
              <a:spcPct val="90000"/>
            </a:lnSpc>
            <a:spcBef>
              <a:spcPct val="0"/>
            </a:spcBef>
            <a:spcAft>
              <a:spcPct val="15000"/>
            </a:spcAft>
            <a:buChar char="•"/>
          </a:pPr>
          <a:r>
            <a:rPr lang="en-US" sz="1600" kern="1200"/>
            <a:t>Targeting these opportunities can lead to increased sales and profits.</a:t>
          </a:r>
        </a:p>
      </dsp:txBody>
      <dsp:txXfrm>
        <a:off x="0" y="345788"/>
        <a:ext cx="10515600" cy="932400"/>
      </dsp:txXfrm>
    </dsp:sp>
    <dsp:sp modelId="{49280A4B-16B4-4113-9747-FEB93643F1F3}">
      <dsp:nvSpPr>
        <dsp:cNvPr id="0" name=""/>
        <dsp:cNvSpPr/>
      </dsp:nvSpPr>
      <dsp:spPr>
        <a:xfrm>
          <a:off x="525780" y="109628"/>
          <a:ext cx="7360920"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Identifying Growth Opportunities:</a:t>
          </a:r>
        </a:p>
      </dsp:txBody>
      <dsp:txXfrm>
        <a:off x="548837" y="132685"/>
        <a:ext cx="7314806" cy="426206"/>
      </dsp:txXfrm>
    </dsp:sp>
    <dsp:sp modelId="{F252D55B-9E12-4974-8D2A-0424E2C1948B}">
      <dsp:nvSpPr>
        <dsp:cNvPr id="0" name=""/>
        <dsp:cNvSpPr/>
      </dsp:nvSpPr>
      <dsp:spPr>
        <a:xfrm>
          <a:off x="0" y="1600749"/>
          <a:ext cx="10515600" cy="1159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The income vs. spending clusters analysis provides valuable insights into customer behavior and preferences.</a:t>
          </a:r>
        </a:p>
        <a:p>
          <a:pPr marL="171450" lvl="1" indent="-171450" algn="l" defTabSz="711200">
            <a:lnSpc>
              <a:spcPct val="90000"/>
            </a:lnSpc>
            <a:spcBef>
              <a:spcPct val="0"/>
            </a:spcBef>
            <a:spcAft>
              <a:spcPct val="15000"/>
            </a:spcAft>
            <a:buChar char="•"/>
          </a:pPr>
          <a:r>
            <a:rPr lang="en-US" sz="1600" kern="1200"/>
            <a:t>Businesses can make data-driven decisions to enhance customer satisfaction and loyalty.</a:t>
          </a:r>
        </a:p>
      </dsp:txBody>
      <dsp:txXfrm>
        <a:off x="0" y="1600749"/>
        <a:ext cx="10515600" cy="1159200"/>
      </dsp:txXfrm>
    </dsp:sp>
    <dsp:sp modelId="{EAC0D157-61E4-4F07-80C5-FD05CB78731C}">
      <dsp:nvSpPr>
        <dsp:cNvPr id="0" name=""/>
        <dsp:cNvSpPr/>
      </dsp:nvSpPr>
      <dsp:spPr>
        <a:xfrm>
          <a:off x="525780" y="1364588"/>
          <a:ext cx="7360920"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Valuable Customer Insights:</a:t>
          </a:r>
        </a:p>
      </dsp:txBody>
      <dsp:txXfrm>
        <a:off x="548837" y="1387645"/>
        <a:ext cx="7314806" cy="426206"/>
      </dsp:txXfrm>
    </dsp:sp>
    <dsp:sp modelId="{A5681702-963C-4598-A4C7-233B72074C7E}">
      <dsp:nvSpPr>
        <dsp:cNvPr id="0" name=""/>
        <dsp:cNvSpPr/>
      </dsp:nvSpPr>
      <dsp:spPr>
        <a:xfrm>
          <a:off x="0" y="3082509"/>
          <a:ext cx="10515600" cy="1159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By leveraging customer segmentation, businesses can optimize their marketing efforts and drive better results.</a:t>
          </a:r>
        </a:p>
        <a:p>
          <a:pPr marL="171450" lvl="1" indent="-171450" algn="l" defTabSz="711200">
            <a:lnSpc>
              <a:spcPct val="90000"/>
            </a:lnSpc>
            <a:spcBef>
              <a:spcPct val="0"/>
            </a:spcBef>
            <a:spcAft>
              <a:spcPct val="15000"/>
            </a:spcAft>
            <a:buChar char="•"/>
          </a:pPr>
          <a:r>
            <a:rPr lang="en-US" sz="1600" kern="1200"/>
            <a:t>Identifying growth areas can fuel business expansion and success.</a:t>
          </a:r>
        </a:p>
      </dsp:txBody>
      <dsp:txXfrm>
        <a:off x="0" y="3082509"/>
        <a:ext cx="10515600" cy="1159200"/>
      </dsp:txXfrm>
    </dsp:sp>
    <dsp:sp modelId="{5F4DB73A-B928-4EDB-942D-854510B8CA27}">
      <dsp:nvSpPr>
        <dsp:cNvPr id="0" name=""/>
        <dsp:cNvSpPr/>
      </dsp:nvSpPr>
      <dsp:spPr>
        <a:xfrm>
          <a:off x="525780" y="2846349"/>
          <a:ext cx="7360920"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Enhancing Business Performance:</a:t>
          </a:r>
        </a:p>
      </dsp:txBody>
      <dsp:txXfrm>
        <a:off x="548837" y="2869406"/>
        <a:ext cx="7314806" cy="4262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9F0B3-96EB-4C1B-B710-A5FF34A1E2D6}">
      <dsp:nvSpPr>
        <dsp:cNvPr id="0" name=""/>
        <dsp:cNvSpPr/>
      </dsp:nvSpPr>
      <dsp:spPr>
        <a:xfrm>
          <a:off x="0" y="48969"/>
          <a:ext cx="10515600"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Clustering enables businesses to understand customer behavior and preferences.</a:t>
          </a:r>
        </a:p>
      </dsp:txBody>
      <dsp:txXfrm>
        <a:off x="66025" y="114994"/>
        <a:ext cx="10383550" cy="1220470"/>
      </dsp:txXfrm>
    </dsp:sp>
    <dsp:sp modelId="{2E3C4D35-1BF4-4206-9549-4AA0718F899C}">
      <dsp:nvSpPr>
        <dsp:cNvPr id="0" name=""/>
        <dsp:cNvSpPr/>
      </dsp:nvSpPr>
      <dsp:spPr>
        <a:xfrm>
          <a:off x="0" y="1499409"/>
          <a:ext cx="10515600" cy="13525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It helps identify unique customer segments with different needs and characteristics.</a:t>
          </a:r>
        </a:p>
      </dsp:txBody>
      <dsp:txXfrm>
        <a:off x="66025" y="1565434"/>
        <a:ext cx="10383550" cy="1220470"/>
      </dsp:txXfrm>
    </dsp:sp>
    <dsp:sp modelId="{8BE0CA17-8BA5-4E07-AF5D-50C2489157AE}">
      <dsp:nvSpPr>
        <dsp:cNvPr id="0" name=""/>
        <dsp:cNvSpPr/>
      </dsp:nvSpPr>
      <dsp:spPr>
        <a:xfrm>
          <a:off x="0" y="2949848"/>
          <a:ext cx="10515600" cy="13525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Enhanced understanding of customer segments allows targeted and personalized marketing strategies.</a:t>
          </a:r>
        </a:p>
      </dsp:txBody>
      <dsp:txXfrm>
        <a:off x="66025" y="3015873"/>
        <a:ext cx="10383550" cy="12204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891C7-4331-4E47-A6D3-F1C3429E045D}">
      <dsp:nvSpPr>
        <dsp:cNvPr id="0" name=""/>
        <dsp:cNvSpPr/>
      </dsp:nvSpPr>
      <dsp:spPr>
        <a:xfrm>
          <a:off x="0" y="78669"/>
          <a:ext cx="10515600"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Targeted Marketing: Tailor marketing messages and offers to each customer segment's preferences.</a:t>
          </a:r>
        </a:p>
      </dsp:txBody>
      <dsp:txXfrm>
        <a:off x="48547" y="127216"/>
        <a:ext cx="10418506" cy="897406"/>
      </dsp:txXfrm>
    </dsp:sp>
    <dsp:sp modelId="{8F75C3A4-1F4C-4323-953F-45A6F4C22777}">
      <dsp:nvSpPr>
        <dsp:cNvPr id="0" name=""/>
        <dsp:cNvSpPr/>
      </dsp:nvSpPr>
      <dsp:spPr>
        <a:xfrm>
          <a:off x="0" y="1145169"/>
          <a:ext cx="10515600" cy="9945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Resource Allocation: Allocate marketing resources more efficiently by focusing on high-potential segments.</a:t>
          </a:r>
        </a:p>
      </dsp:txBody>
      <dsp:txXfrm>
        <a:off x="48547" y="1193716"/>
        <a:ext cx="10418506" cy="897406"/>
      </dsp:txXfrm>
    </dsp:sp>
    <dsp:sp modelId="{2DA5BDEA-00A0-4EBF-B2FB-CA8668860CC5}">
      <dsp:nvSpPr>
        <dsp:cNvPr id="0" name=""/>
        <dsp:cNvSpPr/>
      </dsp:nvSpPr>
      <dsp:spPr>
        <a:xfrm>
          <a:off x="0" y="2211669"/>
          <a:ext cx="10515600" cy="9945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Product Development: Develop products or services that cater to the specific needs of different segments.</a:t>
          </a:r>
        </a:p>
      </dsp:txBody>
      <dsp:txXfrm>
        <a:off x="48547" y="2260216"/>
        <a:ext cx="10418506" cy="897406"/>
      </dsp:txXfrm>
    </dsp:sp>
    <dsp:sp modelId="{7CDA4395-7492-4AB5-BC95-E69A6B8E9DBB}">
      <dsp:nvSpPr>
        <dsp:cNvPr id="0" name=""/>
        <dsp:cNvSpPr/>
      </dsp:nvSpPr>
      <dsp:spPr>
        <a:xfrm>
          <a:off x="0" y="3278169"/>
          <a:ext cx="10515600" cy="99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Customer Retention: Improve customer retention by providing personalized experiences.</a:t>
          </a:r>
        </a:p>
      </dsp:txBody>
      <dsp:txXfrm>
        <a:off x="48547" y="3326716"/>
        <a:ext cx="10418506" cy="8974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0C633-66D1-454F-95F9-B9D9FDA9FBEA}">
      <dsp:nvSpPr>
        <dsp:cNvPr id="0" name=""/>
        <dsp:cNvSpPr/>
      </dsp:nvSpPr>
      <dsp:spPr>
        <a:xfrm>
          <a:off x="0" y="81411"/>
          <a:ext cx="10515600" cy="99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Clustering analysis provides valuable customer segmentation insights.</a:t>
          </a:r>
        </a:p>
      </dsp:txBody>
      <dsp:txXfrm>
        <a:off x="48481" y="129892"/>
        <a:ext cx="10418638" cy="896166"/>
      </dsp:txXfrm>
    </dsp:sp>
    <dsp:sp modelId="{DE9B2777-D17A-426A-9C45-C3490CED4B99}">
      <dsp:nvSpPr>
        <dsp:cNvPr id="0" name=""/>
        <dsp:cNvSpPr/>
      </dsp:nvSpPr>
      <dsp:spPr>
        <a:xfrm>
          <a:off x="0" y="1146540"/>
          <a:ext cx="10515600" cy="99312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Enhances marketing strategies through personalized targeting.</a:t>
          </a:r>
        </a:p>
      </dsp:txBody>
      <dsp:txXfrm>
        <a:off x="48481" y="1195021"/>
        <a:ext cx="10418638" cy="896166"/>
      </dsp:txXfrm>
    </dsp:sp>
    <dsp:sp modelId="{7DD037FE-4DD2-4289-8778-CC514FC45932}">
      <dsp:nvSpPr>
        <dsp:cNvPr id="0" name=""/>
        <dsp:cNvSpPr/>
      </dsp:nvSpPr>
      <dsp:spPr>
        <a:xfrm>
          <a:off x="0" y="2211669"/>
          <a:ext cx="10515600" cy="99312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Enables businesses to optimize resource allocation and improve customer satisfaction.</a:t>
          </a:r>
        </a:p>
      </dsp:txBody>
      <dsp:txXfrm>
        <a:off x="48481" y="2260150"/>
        <a:ext cx="10418638" cy="896166"/>
      </dsp:txXfrm>
    </dsp:sp>
    <dsp:sp modelId="{450361E9-A7A9-488C-8ABD-870F8422F55B}">
      <dsp:nvSpPr>
        <dsp:cNvPr id="0" name=""/>
        <dsp:cNvSpPr/>
      </dsp:nvSpPr>
      <dsp:spPr>
        <a:xfrm>
          <a:off x="0" y="3276797"/>
          <a:ext cx="10515600" cy="9931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Utilizing customer segmentation can lead to increased customer engagement and higher ROI in marketing efforts.</a:t>
          </a:r>
        </a:p>
      </dsp:txBody>
      <dsp:txXfrm>
        <a:off x="48481" y="3325278"/>
        <a:ext cx="10418638" cy="896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5AC89-0953-4639-A564-4957522CB16A}">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B9A5C1-2C10-434F-A88C-E4E21E9C3B69}">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project aimed to develop an effective cyberbullying detection and classification system.</a:t>
          </a:r>
        </a:p>
      </dsp:txBody>
      <dsp:txXfrm>
        <a:off x="569079" y="2427788"/>
        <a:ext cx="2072362" cy="720000"/>
      </dsp:txXfrm>
    </dsp:sp>
    <dsp:sp modelId="{38FBD0FB-4A28-491A-AC52-127E540DB9F0}">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60304E-29DD-4C94-8091-DFCE801B2A01}">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Extracted and preprocessed textual data from various online sources, including social media platforms and forums.</a:t>
          </a:r>
        </a:p>
      </dsp:txBody>
      <dsp:txXfrm>
        <a:off x="3004105" y="2427788"/>
        <a:ext cx="2072362" cy="720000"/>
      </dsp:txXfrm>
    </dsp:sp>
    <dsp:sp modelId="{6542955F-ABC1-4398-8EC9-5D1321C71474}">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8D855A-337A-45B7-85DB-75C3BB8CB161}">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Employed Natural Language Processing (NLP) techniques to tokenize, clean, and vectorize the text data.</a:t>
          </a:r>
        </a:p>
      </dsp:txBody>
      <dsp:txXfrm>
        <a:off x="5439131" y="2427788"/>
        <a:ext cx="2072362" cy="720000"/>
      </dsp:txXfrm>
    </dsp:sp>
    <dsp:sp modelId="{606A865D-DA4C-4CD7-9731-9A6F8095291A}">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3185D-F28E-4B7E-A3E5-222293432081}">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Utilized machine learning algorithms, such as Support Vector Machines (SVM) and Naive Bayes, for classification.</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DF677-9DF2-4BB9-9FE9-44D58CE79281}">
      <dsp:nvSpPr>
        <dsp:cNvPr id="0" name=""/>
        <dsp:cNvSpPr/>
      </dsp:nvSpPr>
      <dsp:spPr>
        <a:xfrm>
          <a:off x="0" y="81411"/>
          <a:ext cx="10515600" cy="9931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Successfully trained and validated the cyberbullying classification models.</a:t>
          </a:r>
        </a:p>
      </dsp:txBody>
      <dsp:txXfrm>
        <a:off x="48481" y="129892"/>
        <a:ext cx="10418638" cy="896166"/>
      </dsp:txXfrm>
    </dsp:sp>
    <dsp:sp modelId="{7130E973-ED8F-495A-BB6B-9D301946DF90}">
      <dsp:nvSpPr>
        <dsp:cNvPr id="0" name=""/>
        <dsp:cNvSpPr/>
      </dsp:nvSpPr>
      <dsp:spPr>
        <a:xfrm>
          <a:off x="0" y="1146540"/>
          <a:ext cx="10515600" cy="9931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Achieved high accuracy in distinguishing between cyberbullying and non-cyberbullying content.</a:t>
          </a:r>
        </a:p>
      </dsp:txBody>
      <dsp:txXfrm>
        <a:off x="48481" y="1195021"/>
        <a:ext cx="10418638" cy="896166"/>
      </dsp:txXfrm>
    </dsp:sp>
    <dsp:sp modelId="{4461B4B8-0783-4B71-A0DD-71F5BA30DF9E}">
      <dsp:nvSpPr>
        <dsp:cNvPr id="0" name=""/>
        <dsp:cNvSpPr/>
      </dsp:nvSpPr>
      <dsp:spPr>
        <a:xfrm>
          <a:off x="0" y="2211669"/>
          <a:ext cx="10515600" cy="9931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Identified key linguistic patterns and features associated with cyberbullying behavior.</a:t>
          </a:r>
        </a:p>
      </dsp:txBody>
      <dsp:txXfrm>
        <a:off x="48481" y="2260150"/>
        <a:ext cx="10418638" cy="896166"/>
      </dsp:txXfrm>
    </dsp:sp>
    <dsp:sp modelId="{B57597AA-ABFA-4C87-9EC9-64DD75FAA442}">
      <dsp:nvSpPr>
        <dsp:cNvPr id="0" name=""/>
        <dsp:cNvSpPr/>
      </dsp:nvSpPr>
      <dsp:spPr>
        <a:xfrm>
          <a:off x="0" y="3276797"/>
          <a:ext cx="10515600"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Demonstrated the models' ability to generalize and detect cyberbullying across different online platforms.</a:t>
          </a:r>
        </a:p>
      </dsp:txBody>
      <dsp:txXfrm>
        <a:off x="48481" y="3325278"/>
        <a:ext cx="10418638" cy="896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AB5D-9922-4FD0-BCEA-3F9A6D6300CA}">
      <dsp:nvSpPr>
        <dsp:cNvPr id="0" name=""/>
        <dsp:cNvSpPr/>
      </dsp:nvSpPr>
      <dsp:spPr>
        <a:xfrm>
          <a:off x="0" y="48969"/>
          <a:ext cx="10515600"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Cyberbullying poses significant emotional and psychological risks to individuals, especially young users.</a:t>
          </a:r>
        </a:p>
      </dsp:txBody>
      <dsp:txXfrm>
        <a:off x="66025" y="114994"/>
        <a:ext cx="10383550" cy="1220470"/>
      </dsp:txXfrm>
    </dsp:sp>
    <dsp:sp modelId="{45EFE4F8-FC9B-4114-8135-6A71117C9586}">
      <dsp:nvSpPr>
        <dsp:cNvPr id="0" name=""/>
        <dsp:cNvSpPr/>
      </dsp:nvSpPr>
      <dsp:spPr>
        <a:xfrm>
          <a:off x="0" y="1499409"/>
          <a:ext cx="10515600" cy="13525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Rapidly detecting and classifying cyberbullying content is crucial for early intervention and support.</a:t>
          </a:r>
        </a:p>
      </dsp:txBody>
      <dsp:txXfrm>
        <a:off x="66025" y="1565434"/>
        <a:ext cx="10383550" cy="1220470"/>
      </dsp:txXfrm>
    </dsp:sp>
    <dsp:sp modelId="{4B5C8D59-8D5B-4697-8788-7F67A20F5353}">
      <dsp:nvSpPr>
        <dsp:cNvPr id="0" name=""/>
        <dsp:cNvSpPr/>
      </dsp:nvSpPr>
      <dsp:spPr>
        <a:xfrm>
          <a:off x="0" y="2949848"/>
          <a:ext cx="10515600" cy="13525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By identifying and flagging cyberbullying instances, platforms can take proactive measures to prevent harm.</a:t>
          </a:r>
        </a:p>
      </dsp:txBody>
      <dsp:txXfrm>
        <a:off x="66025" y="3015873"/>
        <a:ext cx="10383550" cy="1220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097F3-8D44-47A4-801F-9BA0B0389541}">
      <dsp:nvSpPr>
        <dsp:cNvPr id="0" name=""/>
        <dsp:cNvSpPr/>
      </dsp:nvSpPr>
      <dsp:spPr>
        <a:xfrm>
          <a:off x="0" y="48969"/>
          <a:ext cx="10515600"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Purpose: Analyze the Graduate Admission 2 dataset and predict the chances of admission.</a:t>
          </a:r>
        </a:p>
      </dsp:txBody>
      <dsp:txXfrm>
        <a:off x="66025" y="114994"/>
        <a:ext cx="10383550" cy="1220470"/>
      </dsp:txXfrm>
    </dsp:sp>
    <dsp:sp modelId="{E4BE3238-4A4D-437C-89EF-4D8F1FC617F2}">
      <dsp:nvSpPr>
        <dsp:cNvPr id="0" name=""/>
        <dsp:cNvSpPr/>
      </dsp:nvSpPr>
      <dsp:spPr>
        <a:xfrm>
          <a:off x="0" y="1499409"/>
          <a:ext cx="10515600" cy="13525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Features: GRE Score, TOEFL Score, University Rating, SOP, LOR Strength, CGPA, Research, and Chance of Admission.</a:t>
          </a:r>
        </a:p>
      </dsp:txBody>
      <dsp:txXfrm>
        <a:off x="66025" y="1565434"/>
        <a:ext cx="10383550" cy="1220470"/>
      </dsp:txXfrm>
    </dsp:sp>
    <dsp:sp modelId="{242C11A5-F4D5-4E92-B604-A752E86A84A0}">
      <dsp:nvSpPr>
        <dsp:cNvPr id="0" name=""/>
        <dsp:cNvSpPr/>
      </dsp:nvSpPr>
      <dsp:spPr>
        <a:xfrm>
          <a:off x="0" y="2949848"/>
          <a:ext cx="10515600" cy="13525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Objective: Develop regression models and evaluate their performance using metrics.</a:t>
          </a:r>
        </a:p>
      </dsp:txBody>
      <dsp:txXfrm>
        <a:off x="66025" y="3015873"/>
        <a:ext cx="10383550" cy="1220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7E8D9-6BBC-4FC9-85CE-83C25A32FBDB}">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205D6F-B56F-4DFE-A950-17F474BD409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Source: Kaggle - Graduate Admission 2 dataset.</a:t>
          </a:r>
        </a:p>
      </dsp:txBody>
      <dsp:txXfrm>
        <a:off x="417971" y="2644140"/>
        <a:ext cx="2889450" cy="720000"/>
      </dsp:txXfrm>
    </dsp:sp>
    <dsp:sp modelId="{5E2D471D-7AF1-4201-90CB-E732DF00DB37}">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0FF08-DA60-4844-B986-9D9353E85224}">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Features: GRE Score, TOEFL Score, University Rating, SOP, LOR Strength, CGPA, Research, and Chance of Admission.</a:t>
          </a:r>
        </a:p>
      </dsp:txBody>
      <dsp:txXfrm>
        <a:off x="3813075" y="2644140"/>
        <a:ext cx="2889450" cy="720000"/>
      </dsp:txXfrm>
    </dsp:sp>
    <dsp:sp modelId="{C1E7E099-A4A8-4B0E-A698-E5628E64ED8C}">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531A66-E2D3-49C1-8A6D-25C5833391FD}">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Target Variable: Chance of Admission (0 to 1).</a:t>
          </a:r>
        </a:p>
      </dsp:txBody>
      <dsp:txXfrm>
        <a:off x="7208178" y="2644140"/>
        <a:ext cx="28894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6AD6B-6C06-4630-9D45-AFCF1B68053B}">
      <dsp:nvSpPr>
        <dsp:cNvPr id="0" name=""/>
        <dsp:cNvSpPr/>
      </dsp:nvSpPr>
      <dsp:spPr>
        <a:xfrm>
          <a:off x="0" y="138743"/>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Missing Values: Imputed using mean imputation.</a:t>
          </a:r>
          <a:endParaRPr lang="en-US" sz="2200" kern="1200"/>
        </a:p>
      </dsp:txBody>
      <dsp:txXfrm>
        <a:off x="25759" y="164502"/>
        <a:ext cx="10464082" cy="476152"/>
      </dsp:txXfrm>
    </dsp:sp>
    <dsp:sp modelId="{29A44315-ED6A-4A0B-8124-508E2C0A12BB}">
      <dsp:nvSpPr>
        <dsp:cNvPr id="0" name=""/>
        <dsp:cNvSpPr/>
      </dsp:nvSpPr>
      <dsp:spPr>
        <a:xfrm>
          <a:off x="0" y="729773"/>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Duplicate Removal: Removed duplicates using drop_duplicates().</a:t>
          </a:r>
          <a:endParaRPr lang="en-US" sz="2200" kern="1200"/>
        </a:p>
      </dsp:txBody>
      <dsp:txXfrm>
        <a:off x="25759" y="755532"/>
        <a:ext cx="10464082" cy="476152"/>
      </dsp:txXfrm>
    </dsp:sp>
    <dsp:sp modelId="{4B0ADF60-9C5B-4009-992C-DE380EBA0645}">
      <dsp:nvSpPr>
        <dsp:cNvPr id="0" name=""/>
        <dsp:cNvSpPr/>
      </dsp:nvSpPr>
      <dsp:spPr>
        <a:xfrm>
          <a:off x="0" y="132080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Outlier Detection: Handled using Interquartile Range (IQR) method.</a:t>
          </a:r>
          <a:endParaRPr lang="en-US" sz="2200" kern="1200"/>
        </a:p>
      </dsp:txBody>
      <dsp:txXfrm>
        <a:off x="25759" y="1346563"/>
        <a:ext cx="10464082" cy="476152"/>
      </dsp:txXfrm>
    </dsp:sp>
    <dsp:sp modelId="{DCDCFC17-6553-4A7A-B824-FC0D19CFBCDD}">
      <dsp:nvSpPr>
        <dsp:cNvPr id="0" name=""/>
        <dsp:cNvSpPr/>
      </dsp:nvSpPr>
      <dsp:spPr>
        <a:xfrm>
          <a:off x="0" y="191183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Influential Data Points: Detected using leverage scores.</a:t>
          </a:r>
          <a:endParaRPr lang="en-US" sz="2200" kern="1200"/>
        </a:p>
      </dsp:txBody>
      <dsp:txXfrm>
        <a:off x="25759" y="1937593"/>
        <a:ext cx="10464082" cy="476152"/>
      </dsp:txXfrm>
    </dsp:sp>
    <dsp:sp modelId="{DA337877-49DB-42D2-9CBA-8CB23EA0B381}">
      <dsp:nvSpPr>
        <dsp:cNvPr id="0" name=""/>
        <dsp:cNvSpPr/>
      </dsp:nvSpPr>
      <dsp:spPr>
        <a:xfrm>
          <a:off x="0" y="250286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Data Imbalance: Addressed using oversampling technique.</a:t>
          </a:r>
          <a:endParaRPr lang="en-US" sz="2200" kern="1200"/>
        </a:p>
      </dsp:txBody>
      <dsp:txXfrm>
        <a:off x="25759" y="2528623"/>
        <a:ext cx="10464082" cy="476152"/>
      </dsp:txXfrm>
    </dsp:sp>
    <dsp:sp modelId="{E51E30F4-995E-4290-9CEA-5B65E9742EA4}">
      <dsp:nvSpPr>
        <dsp:cNvPr id="0" name=""/>
        <dsp:cNvSpPr/>
      </dsp:nvSpPr>
      <dsp:spPr>
        <a:xfrm>
          <a:off x="0" y="309389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Feature Normalization: Applied Standard Scalar for balancing the training dataset.</a:t>
          </a:r>
          <a:endParaRPr lang="en-US" sz="2200" kern="1200"/>
        </a:p>
      </dsp:txBody>
      <dsp:txXfrm>
        <a:off x="25759" y="3119653"/>
        <a:ext cx="10464082" cy="476152"/>
      </dsp:txXfrm>
    </dsp:sp>
    <dsp:sp modelId="{7839C08B-08F3-432C-A016-0D630183371C}">
      <dsp:nvSpPr>
        <dsp:cNvPr id="0" name=""/>
        <dsp:cNvSpPr/>
      </dsp:nvSpPr>
      <dsp:spPr>
        <a:xfrm>
          <a:off x="0" y="3684924"/>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Feature Selection: Used Principal Component Analysis PCA for dimensionality reduction.</a:t>
          </a:r>
          <a:endParaRPr lang="en-US" sz="2200" kern="1200"/>
        </a:p>
      </dsp:txBody>
      <dsp:txXfrm>
        <a:off x="25759" y="3710683"/>
        <a:ext cx="10464082" cy="4761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9A918-6EC2-4C21-BE93-40297F6F7F9A}">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F32E2-B012-493A-B123-AA92A0F20D55}">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866FF-07E5-4F3E-9869-C11FF3BCF53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Efficient Resource Allocation: Universities can allocate their resources effectively by focusing on the most suitable applicants. By predicting admission chances, they can manage their capacity and resources better, ensuring the enrollment of well-suited students.</a:t>
          </a:r>
        </a:p>
      </dsp:txBody>
      <dsp:txXfrm>
        <a:off x="1437631" y="531"/>
        <a:ext cx="9077968" cy="1244702"/>
      </dsp:txXfrm>
    </dsp:sp>
    <dsp:sp modelId="{B293C1B0-EB8F-4F31-B7CD-255AC2C6C0C0}">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72BF7-3F05-4A6D-8DE3-7C60B0075823}">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B9FB5B-6EBB-473C-B712-69714C67522F}">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Improved Student Experience: Prospective students benefit from understanding their admission probabilities, allowing them to make strategic choices while applying. This leads to a more streamlined application process, reducing stress and uncertainty for applicants.</a:t>
          </a:r>
        </a:p>
      </dsp:txBody>
      <dsp:txXfrm>
        <a:off x="1437631" y="1556410"/>
        <a:ext cx="9077968" cy="1244702"/>
      </dsp:txXfrm>
    </dsp:sp>
    <dsp:sp modelId="{39DA074C-9814-4596-A941-CE0DDC01FA05}">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6E7FC-26E2-4009-BC0A-393A4323F9C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6C602B-374C-4FB9-A427-279D7E44274A}">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kern="1200"/>
            <a:t>Enhanced Diversity: Predictive models can aid universities in promoting diversity by considering a wide range of applicants and ensuring fair selection based on merits and potential.</a:t>
          </a:r>
        </a:p>
      </dsp:txBody>
      <dsp:txXfrm>
        <a:off x="1437631" y="3112289"/>
        <a:ext cx="9077968" cy="12447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AEC33-17DC-4E30-ACC9-509DEB4685F4}">
      <dsp:nvSpPr>
        <dsp:cNvPr id="0" name=""/>
        <dsp:cNvSpPr/>
      </dsp:nvSpPr>
      <dsp:spPr>
        <a:xfrm>
          <a:off x="0" y="3844668"/>
          <a:ext cx="2628900" cy="5046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Feature</a:t>
          </a:r>
        </a:p>
      </dsp:txBody>
      <dsp:txXfrm>
        <a:off x="0" y="3844668"/>
        <a:ext cx="2628900" cy="504610"/>
      </dsp:txXfrm>
    </dsp:sp>
    <dsp:sp modelId="{25857B4D-7642-4533-A9D9-A3D49B52222C}">
      <dsp:nvSpPr>
        <dsp:cNvPr id="0" name=""/>
        <dsp:cNvSpPr/>
      </dsp:nvSpPr>
      <dsp:spPr>
        <a:xfrm>
          <a:off x="2628900" y="3844668"/>
          <a:ext cx="7886700" cy="50461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Feature Selection: Select relevant features for clustering.</a:t>
          </a:r>
        </a:p>
      </dsp:txBody>
      <dsp:txXfrm>
        <a:off x="2628900" y="3844668"/>
        <a:ext cx="7886700" cy="504610"/>
      </dsp:txXfrm>
    </dsp:sp>
    <dsp:sp modelId="{2399B48E-8A09-4212-85CB-D778EB80A0AF}">
      <dsp:nvSpPr>
        <dsp:cNvPr id="0" name=""/>
        <dsp:cNvSpPr/>
      </dsp:nvSpPr>
      <dsp:spPr>
        <a:xfrm rot="10800000">
          <a:off x="0" y="3076146"/>
          <a:ext cx="2628900" cy="776091"/>
        </a:xfrm>
        <a:prstGeom prst="upArrowCallout">
          <a:avLst>
            <a:gd name="adj1" fmla="val 5000"/>
            <a:gd name="adj2" fmla="val 10000"/>
            <a:gd name="adj3" fmla="val 15000"/>
            <a:gd name="adj4" fmla="val 64977"/>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Use</a:t>
          </a:r>
        </a:p>
      </dsp:txBody>
      <dsp:txXfrm rot="-10800000">
        <a:off x="0" y="3076146"/>
        <a:ext cx="2628900" cy="504459"/>
      </dsp:txXfrm>
    </dsp:sp>
    <dsp:sp modelId="{A4ED52E8-AA7A-4AD3-966F-9E1E9D70FCE6}">
      <dsp:nvSpPr>
        <dsp:cNvPr id="0" name=""/>
        <dsp:cNvSpPr/>
      </dsp:nvSpPr>
      <dsp:spPr>
        <a:xfrm>
          <a:off x="2628900" y="3076146"/>
          <a:ext cx="7886700" cy="504459"/>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Dimensionality Reduction: Use Principal Component Analysis (PCA) to reduce dimensionality.</a:t>
          </a:r>
        </a:p>
      </dsp:txBody>
      <dsp:txXfrm>
        <a:off x="2628900" y="3076146"/>
        <a:ext cx="7886700" cy="504459"/>
      </dsp:txXfrm>
    </dsp:sp>
    <dsp:sp modelId="{FF73A836-11C3-4EFF-AB75-22C946D2BCA8}">
      <dsp:nvSpPr>
        <dsp:cNvPr id="0" name=""/>
        <dsp:cNvSpPr/>
      </dsp:nvSpPr>
      <dsp:spPr>
        <a:xfrm rot="10800000">
          <a:off x="0" y="2307624"/>
          <a:ext cx="2628900" cy="776091"/>
        </a:xfrm>
        <a:prstGeom prst="upArrowCallout">
          <a:avLst>
            <a:gd name="adj1" fmla="val 5000"/>
            <a:gd name="adj2" fmla="val 10000"/>
            <a:gd name="adj3" fmla="val 15000"/>
            <a:gd name="adj4" fmla="val 64977"/>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Normalizing</a:t>
          </a:r>
        </a:p>
      </dsp:txBody>
      <dsp:txXfrm rot="-10800000">
        <a:off x="0" y="2307624"/>
        <a:ext cx="2628900" cy="504459"/>
      </dsp:txXfrm>
    </dsp:sp>
    <dsp:sp modelId="{34B1088F-F088-4DA4-8725-77B282F74CCA}">
      <dsp:nvSpPr>
        <dsp:cNvPr id="0" name=""/>
        <dsp:cNvSpPr/>
      </dsp:nvSpPr>
      <dsp:spPr>
        <a:xfrm>
          <a:off x="2628900" y="2307624"/>
          <a:ext cx="7886700" cy="504459"/>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Normalizing Data: Normalize data for better performance in clustering algorithms.</a:t>
          </a:r>
        </a:p>
      </dsp:txBody>
      <dsp:txXfrm>
        <a:off x="2628900" y="2307624"/>
        <a:ext cx="7886700" cy="504459"/>
      </dsp:txXfrm>
    </dsp:sp>
    <dsp:sp modelId="{A2523216-693D-4600-AB6F-38EF3E045435}">
      <dsp:nvSpPr>
        <dsp:cNvPr id="0" name=""/>
        <dsp:cNvSpPr/>
      </dsp:nvSpPr>
      <dsp:spPr>
        <a:xfrm rot="10800000">
          <a:off x="0" y="1539102"/>
          <a:ext cx="2628900" cy="776091"/>
        </a:xfrm>
        <a:prstGeom prst="upArrowCallout">
          <a:avLst>
            <a:gd name="adj1" fmla="val 5000"/>
            <a:gd name="adj2" fmla="val 10000"/>
            <a:gd name="adj3" fmla="val 15000"/>
            <a:gd name="adj4" fmla="val 64977"/>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Feature</a:t>
          </a:r>
        </a:p>
      </dsp:txBody>
      <dsp:txXfrm rot="-10800000">
        <a:off x="0" y="1539102"/>
        <a:ext cx="2628900" cy="504459"/>
      </dsp:txXfrm>
    </dsp:sp>
    <dsp:sp modelId="{18B52A9F-E89D-4F78-9AAF-5C3DBD790849}">
      <dsp:nvSpPr>
        <dsp:cNvPr id="0" name=""/>
        <dsp:cNvSpPr/>
      </dsp:nvSpPr>
      <dsp:spPr>
        <a:xfrm>
          <a:off x="2628900" y="1539102"/>
          <a:ext cx="7886700" cy="504459"/>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Feature Transformation: Transform the 'Dt_Customer' column into a datetime datatype for machine learning.</a:t>
          </a:r>
        </a:p>
      </dsp:txBody>
      <dsp:txXfrm>
        <a:off x="2628900" y="1539102"/>
        <a:ext cx="7886700" cy="504459"/>
      </dsp:txXfrm>
    </dsp:sp>
    <dsp:sp modelId="{4D6F6143-59B4-4DB7-8AE3-F1769B027E82}">
      <dsp:nvSpPr>
        <dsp:cNvPr id="0" name=""/>
        <dsp:cNvSpPr/>
      </dsp:nvSpPr>
      <dsp:spPr>
        <a:xfrm rot="10800000">
          <a:off x="0" y="770580"/>
          <a:ext cx="2628900" cy="776091"/>
        </a:xfrm>
        <a:prstGeom prst="upArrowCallout">
          <a:avLst>
            <a:gd name="adj1" fmla="val 5000"/>
            <a:gd name="adj2" fmla="val 10000"/>
            <a:gd name="adj3" fmla="val 15000"/>
            <a:gd name="adj4" fmla="val 64977"/>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Duplicate</a:t>
          </a:r>
        </a:p>
      </dsp:txBody>
      <dsp:txXfrm rot="-10800000">
        <a:off x="0" y="770580"/>
        <a:ext cx="2628900" cy="504459"/>
      </dsp:txXfrm>
    </dsp:sp>
    <dsp:sp modelId="{406BB373-DE5F-4CD9-911E-1581DCC6FC43}">
      <dsp:nvSpPr>
        <dsp:cNvPr id="0" name=""/>
        <dsp:cNvSpPr/>
      </dsp:nvSpPr>
      <dsp:spPr>
        <a:xfrm>
          <a:off x="2628900" y="770580"/>
          <a:ext cx="7886700" cy="504459"/>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Duplicate Removal: Ensure no duplicate entries in the dataset.</a:t>
          </a:r>
        </a:p>
      </dsp:txBody>
      <dsp:txXfrm>
        <a:off x="2628900" y="770580"/>
        <a:ext cx="7886700" cy="504459"/>
      </dsp:txXfrm>
    </dsp:sp>
    <dsp:sp modelId="{549A1624-5572-4E69-AA0A-006A0C0E5CD6}">
      <dsp:nvSpPr>
        <dsp:cNvPr id="0" name=""/>
        <dsp:cNvSpPr/>
      </dsp:nvSpPr>
      <dsp:spPr>
        <a:xfrm rot="10800000">
          <a:off x="0" y="2058"/>
          <a:ext cx="2628900" cy="776091"/>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20904" rIns="186967" bIns="120904" numCol="1" spcCol="1270" anchor="ctr" anchorCtr="0">
          <a:noAutofit/>
        </a:bodyPr>
        <a:lstStyle/>
        <a:p>
          <a:pPr marL="0" lvl="0" indent="0" algn="ctr" defTabSz="755650">
            <a:lnSpc>
              <a:spcPct val="90000"/>
            </a:lnSpc>
            <a:spcBef>
              <a:spcPct val="0"/>
            </a:spcBef>
            <a:spcAft>
              <a:spcPct val="35000"/>
            </a:spcAft>
            <a:buNone/>
          </a:pPr>
          <a:r>
            <a:rPr lang="en-US" sz="1700" kern="1200"/>
            <a:t>Missing</a:t>
          </a:r>
        </a:p>
      </dsp:txBody>
      <dsp:txXfrm rot="-10800000">
        <a:off x="0" y="2058"/>
        <a:ext cx="2628900" cy="504459"/>
      </dsp:txXfrm>
    </dsp:sp>
    <dsp:sp modelId="{43FADB2B-BA02-40A8-9D07-213DA0660F33}">
      <dsp:nvSpPr>
        <dsp:cNvPr id="0" name=""/>
        <dsp:cNvSpPr/>
      </dsp:nvSpPr>
      <dsp:spPr>
        <a:xfrm>
          <a:off x="2628900" y="2058"/>
          <a:ext cx="7886700" cy="504459"/>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90000"/>
            </a:lnSpc>
            <a:spcBef>
              <a:spcPct val="0"/>
            </a:spcBef>
            <a:spcAft>
              <a:spcPct val="35000"/>
            </a:spcAft>
            <a:buNone/>
          </a:pPr>
          <a:r>
            <a:rPr lang="en-US" sz="1200" kern="1200"/>
            <a:t>Missing Values: Handle missing values in the 'Income' attribute.</a:t>
          </a:r>
        </a:p>
      </dsp:txBody>
      <dsp:txXfrm>
        <a:off x="2628900" y="2058"/>
        <a:ext cx="7886700" cy="50445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ED2E-5650-1C31-6B05-117903C9503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F1AB629-F5B2-EDF1-5163-B4D45F0EB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6A55CFC-92C6-A780-9F3F-FDC3C9AEDCB4}"/>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C61E44ED-7C94-B993-F2E6-CADCEA9C61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DCD000-EB5D-4386-2EBE-F7AD22974660}"/>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90383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75EF-ABFE-3D60-FDD1-749A2BF7000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E9E06CF-1CEC-180B-A7F5-CFCEACF60F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3344AE4-7870-74F3-3A78-8A0657383478}"/>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C19F07B9-D021-ADFD-B8C5-9F0C320FE7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D8E555-FE8E-851D-FE3D-B5C3F3A19881}"/>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99711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B77BA-D6C8-1142-C03A-3097607DDB6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4DC7102-3950-6BEF-F6B4-CB1B3B743C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161FFA3-46E6-07CA-069C-41A824478F38}"/>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3390D1DD-D677-FD9D-61DB-0446488372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507969-50A1-674A-580F-0A21A6A83F7D}"/>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93729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0590-D094-2484-F2AA-52E4070073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78562AA-7C76-193A-908B-1377C721FAF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AE5C0B-B510-8414-AA4E-EFB12EBE795C}"/>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900793FF-B881-2D05-36BD-09DFA1B3FE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688A3B-1912-6995-8C95-AE4ED310CD54}"/>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2031409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CA26-2ECC-3318-1D28-0FFDB92C72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EB7CD9A-5B2A-1F37-5369-125A262FF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C015593-10D1-F0A5-8FA5-0C00A87666B2}"/>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D602CB06-582D-6FB1-1C54-9C11713BF5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D42771-D354-10E0-5A66-C591D0DA74C0}"/>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369714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ED41-7F05-DFB1-1369-AD884189AEA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21F974F-E06A-4A66-F1DD-F2CAA11D1B5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D282F59-29FC-0968-9583-061B683AB62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DBCB185-CB4C-31F6-3C9C-DCE8547A39C5}"/>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6" name="Footer Placeholder 5">
            <a:extLst>
              <a:ext uri="{FF2B5EF4-FFF2-40B4-BE49-F238E27FC236}">
                <a16:creationId xmlns:a16="http://schemas.microsoft.com/office/drawing/2014/main" id="{5A257C48-6ED5-8527-829D-1E8C78FE91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CAFE6D-8736-F7A8-5B9B-878ED583AC11}"/>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386097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9844-CE05-3DEA-2829-F6771A6ABB2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49A678CC-7453-A19A-49F9-20947E5249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EC597BE-5332-27D4-FFD9-AAEA1734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6547F23-2EF8-D787-4DAC-9F53DAE0A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B20ADD-24F5-1CB6-E0BF-B3F83A0C03B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54532BD-DB09-A150-D8C3-D3B2497C81FF}"/>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8" name="Footer Placeholder 7">
            <a:extLst>
              <a:ext uri="{FF2B5EF4-FFF2-40B4-BE49-F238E27FC236}">
                <a16:creationId xmlns:a16="http://schemas.microsoft.com/office/drawing/2014/main" id="{CD7E2FBB-E0A4-AF83-7D24-46695C4ACBD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D290B-E2AA-76D6-BC1A-0A2B4FE0FE88}"/>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319848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735A-2654-E1DC-087F-AE678D20FC9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EA91DFE-6ADB-5B08-2C6B-19070D533EE1}"/>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4" name="Footer Placeholder 3">
            <a:extLst>
              <a:ext uri="{FF2B5EF4-FFF2-40B4-BE49-F238E27FC236}">
                <a16:creationId xmlns:a16="http://schemas.microsoft.com/office/drawing/2014/main" id="{1F6D24F1-9AC7-82AF-9989-400E94A4DC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5F8B3D-D839-BFD3-C13F-9C55CA4BDDD4}"/>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45593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14E6B-3550-0BF9-4443-979CDB96818E}"/>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3" name="Footer Placeholder 2">
            <a:extLst>
              <a:ext uri="{FF2B5EF4-FFF2-40B4-BE49-F238E27FC236}">
                <a16:creationId xmlns:a16="http://schemas.microsoft.com/office/drawing/2014/main" id="{032B3C42-8ECB-3356-91FA-968022F3AD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607F82-DE53-2646-34CC-8B56C78CF9AB}"/>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96673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8D9D-0392-8D28-D636-D07634FEC2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8CF8A12-6079-4146-212F-6942A424E2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30AB72B-9F1C-CA19-8131-14C34EF73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C66A89-5137-2472-180F-D97250783AF7}"/>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6" name="Footer Placeholder 5">
            <a:extLst>
              <a:ext uri="{FF2B5EF4-FFF2-40B4-BE49-F238E27FC236}">
                <a16:creationId xmlns:a16="http://schemas.microsoft.com/office/drawing/2014/main" id="{B63B0487-98F8-C90B-4812-598F36B073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E07FC2-CBD5-227B-2D5D-52487F494EC2}"/>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79516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C20-2661-2995-7AE2-96C84216AA7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5DA5AD5-F96F-B0A8-F2E0-CCDBC4938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6CC8092-5983-1098-9C67-CFF46AF2E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AF84AF-94D2-CE45-1A9E-55CB139ECC95}"/>
              </a:ext>
            </a:extLst>
          </p:cNvPr>
          <p:cNvSpPr>
            <a:spLocks noGrp="1"/>
          </p:cNvSpPr>
          <p:nvPr>
            <p:ph type="dt" sz="half" idx="10"/>
          </p:nvPr>
        </p:nvSpPr>
        <p:spPr/>
        <p:txBody>
          <a:bodyPr/>
          <a:lstStyle/>
          <a:p>
            <a:fld id="{BF2E0421-5756-4A5C-B769-73485B4C6633}" type="datetimeFigureOut">
              <a:rPr lang="en-GB" smtClean="0"/>
              <a:t>26/07/2023</a:t>
            </a:fld>
            <a:endParaRPr lang="en-GB"/>
          </a:p>
        </p:txBody>
      </p:sp>
      <p:sp>
        <p:nvSpPr>
          <p:cNvPr id="6" name="Footer Placeholder 5">
            <a:extLst>
              <a:ext uri="{FF2B5EF4-FFF2-40B4-BE49-F238E27FC236}">
                <a16:creationId xmlns:a16="http://schemas.microsoft.com/office/drawing/2014/main" id="{CDABAC84-94AE-91F5-80BC-31885AEF14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28A713-453C-F589-1D5F-09F2262D0EF7}"/>
              </a:ext>
            </a:extLst>
          </p:cNvPr>
          <p:cNvSpPr>
            <a:spLocks noGrp="1"/>
          </p:cNvSpPr>
          <p:nvPr>
            <p:ph type="sldNum" sz="quarter" idx="12"/>
          </p:nvPr>
        </p:nvSpPr>
        <p:spPr/>
        <p:txBody>
          <a:bodyPr/>
          <a:lstStyle/>
          <a:p>
            <a:fld id="{444C25E4-782C-4042-A11A-037DA4E54A0D}" type="slidenum">
              <a:rPr lang="en-GB" smtClean="0"/>
              <a:t>‹#›</a:t>
            </a:fld>
            <a:endParaRPr lang="en-GB"/>
          </a:p>
        </p:txBody>
      </p:sp>
    </p:spTree>
    <p:extLst>
      <p:ext uri="{BB962C8B-B14F-4D97-AF65-F5344CB8AC3E}">
        <p14:creationId xmlns:p14="http://schemas.microsoft.com/office/powerpoint/2010/main" val="8506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B36CF7-18B6-8B84-DED5-630FA9B85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9B608AE-A68F-C328-C9E5-49F3AB7E03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F8DAAF-59CF-3C1D-3335-F08C784079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E0421-5756-4A5C-B769-73485B4C6633}" type="datetimeFigureOut">
              <a:rPr lang="en-GB" smtClean="0"/>
              <a:t>26/07/2023</a:t>
            </a:fld>
            <a:endParaRPr lang="en-GB"/>
          </a:p>
        </p:txBody>
      </p:sp>
      <p:sp>
        <p:nvSpPr>
          <p:cNvPr id="5" name="Footer Placeholder 4">
            <a:extLst>
              <a:ext uri="{FF2B5EF4-FFF2-40B4-BE49-F238E27FC236}">
                <a16:creationId xmlns:a16="http://schemas.microsoft.com/office/drawing/2014/main" id="{83AD2D03-D90A-D21B-42B0-29B87E0FAA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D83DBB7-E47D-8B15-72D7-FBE79CA2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4C25E4-782C-4042-A11A-037DA4E54A0D}" type="slidenum">
              <a:rPr lang="en-GB" smtClean="0"/>
              <a:t>‹#›</a:t>
            </a:fld>
            <a:endParaRPr lang="en-GB"/>
          </a:p>
        </p:txBody>
      </p:sp>
    </p:spTree>
    <p:extLst>
      <p:ext uri="{BB962C8B-B14F-4D97-AF65-F5344CB8AC3E}">
        <p14:creationId xmlns:p14="http://schemas.microsoft.com/office/powerpoint/2010/main" val="4193458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A5D9F2-AD0B-0C76-BC2D-E12A28901825}"/>
              </a:ext>
            </a:extLst>
          </p:cNvPr>
          <p:cNvPicPr>
            <a:picLocks noChangeAspect="1"/>
          </p:cNvPicPr>
          <p:nvPr/>
        </p:nvPicPr>
        <p:blipFill rotWithShape="1">
          <a:blip r:embed="rId2"/>
          <a:srcRect r="1111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2D5EB-9CDC-0FD5-2AED-2D1E923CCAC1}"/>
              </a:ext>
            </a:extLst>
          </p:cNvPr>
          <p:cNvSpPr>
            <a:spLocks noGrp="1"/>
          </p:cNvSpPr>
          <p:nvPr>
            <p:ph type="ctrTitle"/>
          </p:nvPr>
        </p:nvSpPr>
        <p:spPr>
          <a:xfrm>
            <a:off x="404553" y="3091928"/>
            <a:ext cx="9078562" cy="2387600"/>
          </a:xfrm>
        </p:spPr>
        <p:txBody>
          <a:bodyPr>
            <a:normAutofit/>
          </a:bodyPr>
          <a:lstStyle/>
          <a:p>
            <a:pPr algn="l"/>
            <a:r>
              <a:rPr lang="en-US" sz="6600">
                <a:solidFill>
                  <a:schemeClr val="bg1"/>
                </a:solidFill>
              </a:rPr>
              <a:t>Course Work 3: Machine Learning Project Report</a:t>
            </a:r>
            <a:endParaRPr lang="en-GB" sz="660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0B55E19-DD3E-77CD-B89A-E7E0B0BF400D}"/>
              </a:ext>
            </a:extLst>
          </p:cNvPr>
          <p:cNvSpPr>
            <a:spLocks noGrp="1"/>
          </p:cNvSpPr>
          <p:nvPr>
            <p:ph type="subTitle" idx="1"/>
          </p:nvPr>
        </p:nvSpPr>
        <p:spPr>
          <a:xfrm>
            <a:off x="404553" y="5624945"/>
            <a:ext cx="9078562" cy="592975"/>
          </a:xfrm>
        </p:spPr>
        <p:txBody>
          <a:bodyPr anchor="ctr">
            <a:normAutofit/>
          </a:bodyPr>
          <a:lstStyle/>
          <a:p>
            <a:pPr algn="l"/>
            <a:r>
              <a:rPr lang="en-US">
                <a:solidFill>
                  <a:schemeClr val="bg1"/>
                </a:solidFill>
              </a:rPr>
              <a:t>Data Preprocessing, Model Training, and Evaluation</a:t>
            </a:r>
            <a:endParaRPr lang="en-GB">
              <a:solidFill>
                <a:schemeClr val="bg1"/>
              </a:solidFill>
            </a:endParaRPr>
          </a:p>
        </p:txBody>
      </p:sp>
    </p:spTree>
    <p:extLst>
      <p:ext uri="{BB962C8B-B14F-4D97-AF65-F5344CB8AC3E}">
        <p14:creationId xmlns:p14="http://schemas.microsoft.com/office/powerpoint/2010/main" val="31256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98ECA-19A2-8078-BDC9-2DFA9ED9BB3D}"/>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Evaluation Metrics</a:t>
            </a:r>
            <a:endParaRPr lang="en-GB"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3EE474-4472-8919-F66D-6D8D15A50C78}"/>
              </a:ext>
            </a:extLst>
          </p:cNvPr>
          <p:cNvSpPr>
            <a:spLocks noGrp="1"/>
          </p:cNvSpPr>
          <p:nvPr>
            <p:ph idx="1"/>
          </p:nvPr>
        </p:nvSpPr>
        <p:spPr>
          <a:xfrm>
            <a:off x="1155548" y="2217343"/>
            <a:ext cx="9880893" cy="3959619"/>
          </a:xfrm>
        </p:spPr>
        <p:txBody>
          <a:bodyPr>
            <a:normAutofit/>
          </a:bodyPr>
          <a:lstStyle/>
          <a:p>
            <a:r>
              <a:rPr lang="en-US" sz="2000"/>
              <a:t>Accuracy: </a:t>
            </a:r>
            <a:r>
              <a:rPr lang="en-US" sz="2000">
                <a:effectLst/>
                <a:latin typeface="Times New Roman" panose="02020603050405020304" pitchFamily="18" charset="0"/>
                <a:ea typeface="Calibri" panose="020F0502020204030204" pitchFamily="34" charset="0"/>
                <a:cs typeface="Times New Roman" panose="02020603050405020304" pitchFamily="18" charset="0"/>
              </a:rPr>
              <a:t>Measures the proportion of correct predictions out of total predictions.</a:t>
            </a:r>
            <a:endParaRPr lang="en-US" sz="2000"/>
          </a:p>
          <a:p>
            <a:r>
              <a:rPr lang="en-US" sz="2000"/>
              <a:t>Precision: </a:t>
            </a:r>
            <a:r>
              <a:rPr lang="en-US" sz="2000">
                <a:effectLst/>
                <a:latin typeface="Times New Roman" panose="02020603050405020304" pitchFamily="18" charset="0"/>
                <a:ea typeface="Calibri" panose="020F0502020204030204" pitchFamily="34" charset="0"/>
              </a:rPr>
              <a:t>Calculates the proportion of true positive predictions out of predicted positives.</a:t>
            </a:r>
            <a:endParaRPr lang="en-US" sz="2000"/>
          </a:p>
          <a:p>
            <a:r>
              <a:rPr lang="en-US" sz="2000"/>
              <a:t>Recall: </a:t>
            </a:r>
            <a:r>
              <a:rPr lang="en-US" sz="2000">
                <a:effectLst/>
                <a:latin typeface="Times New Roman" panose="02020603050405020304" pitchFamily="18" charset="0"/>
                <a:ea typeface="Calibri" panose="020F0502020204030204" pitchFamily="34" charset="0"/>
              </a:rPr>
              <a:t>Measures the proportion of true positive predictions out of actual positive instances.</a:t>
            </a:r>
            <a:endParaRPr lang="en-US" sz="2000"/>
          </a:p>
          <a:p>
            <a:r>
              <a:rPr lang="en-US" sz="2000"/>
              <a:t>F1 Score: </a:t>
            </a:r>
            <a:r>
              <a:rPr lang="en-US" sz="2000">
                <a:effectLst/>
                <a:latin typeface="Times New Roman" panose="02020603050405020304" pitchFamily="18" charset="0"/>
                <a:ea typeface="Calibri" panose="020F0502020204030204" pitchFamily="34" charset="0"/>
              </a:rPr>
              <a:t>Harmonic mean of precision and recall, providing a balanced measure of the model's performance</a:t>
            </a:r>
            <a:endParaRPr lang="en-US" sz="2000"/>
          </a:p>
          <a:p>
            <a:r>
              <a:rPr lang="en-US" sz="2000"/>
              <a:t>Confusion Matrix: </a:t>
            </a:r>
            <a:r>
              <a:rPr lang="en-US" sz="2000">
                <a:effectLst/>
                <a:latin typeface="Times New Roman" panose="02020603050405020304" pitchFamily="18" charset="0"/>
                <a:ea typeface="Calibri" panose="020F0502020204030204" pitchFamily="34" charset="0"/>
              </a:rPr>
              <a:t>Tabular representation of model predictions, displaying true positives, true negatives, false positives, and false negatives.</a:t>
            </a:r>
            <a:endParaRPr lang="en-US" sz="2000"/>
          </a:p>
          <a:p>
            <a:r>
              <a:rPr lang="en-US" sz="2000"/>
              <a:t>ROC Curve and AUC: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a:t>
            </a:r>
            <a:r>
              <a:rPr lang="en-US" sz="2000">
                <a:effectLst/>
                <a:latin typeface="Times New Roman" panose="02020603050405020304" pitchFamily="18" charset="0"/>
                <a:ea typeface="Calibri" panose="020F0502020204030204" pitchFamily="34" charset="0"/>
                <a:cs typeface="Times New Roman" panose="02020603050405020304" pitchFamily="18" charset="0"/>
              </a:rPr>
              <a:t> ROC curve plots TPR against FPR, while AUC summarizes the curve's performance, indicating the model's ability to discriminate between positive and negative instances.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a:p>
        </p:txBody>
      </p:sp>
    </p:spTree>
    <p:extLst>
      <p:ext uri="{BB962C8B-B14F-4D97-AF65-F5344CB8AC3E}">
        <p14:creationId xmlns:p14="http://schemas.microsoft.com/office/powerpoint/2010/main" val="1779888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009C-C96C-028D-7C8C-EE90CC269CC0}"/>
              </a:ext>
            </a:extLst>
          </p:cNvPr>
          <p:cNvSpPr>
            <a:spLocks noGrp="1"/>
          </p:cNvSpPr>
          <p:nvPr>
            <p:ph type="title"/>
          </p:nvPr>
        </p:nvSpPr>
        <p:spPr/>
        <p:txBody>
          <a:bodyPr/>
          <a:lstStyle/>
          <a:p>
            <a:r>
              <a:rPr lang="en-US" dirty="0"/>
              <a:t>Confusion Matrix and ROC AUC</a:t>
            </a:r>
            <a:endParaRPr lang="en-GB" dirty="0"/>
          </a:p>
        </p:txBody>
      </p:sp>
      <p:sp>
        <p:nvSpPr>
          <p:cNvPr id="3" name="Content Placeholder 2">
            <a:extLst>
              <a:ext uri="{FF2B5EF4-FFF2-40B4-BE49-F238E27FC236}">
                <a16:creationId xmlns:a16="http://schemas.microsoft.com/office/drawing/2014/main" id="{02D767D7-559D-9DB6-5DB7-6718F6DF7809}"/>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4" name="Rectangle 5">
            <a:extLst>
              <a:ext uri="{FF2B5EF4-FFF2-40B4-BE49-F238E27FC236}">
                <a16:creationId xmlns:a16="http://schemas.microsoft.com/office/drawing/2014/main" id="{8BAFC854-2CC6-1D83-8C56-CAE5B6A21E7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A1717005-1955-659C-6F98-70A9D1E2311A}"/>
              </a:ext>
            </a:extLst>
          </p:cNvPr>
          <p:cNvSpPr>
            <a:spLocks noChangeArrowheads="1"/>
          </p:cNvSpPr>
          <p:nvPr/>
        </p:nvSpPr>
        <p:spPr bwMode="auto">
          <a:xfrm>
            <a:off x="0" y="507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Rectangle 7">
            <a:extLst>
              <a:ext uri="{FF2B5EF4-FFF2-40B4-BE49-F238E27FC236}">
                <a16:creationId xmlns:a16="http://schemas.microsoft.com/office/drawing/2014/main" id="{63A72A3F-C90D-9D7A-9CDB-117F372C414F}"/>
              </a:ext>
            </a:extLst>
          </p:cNvPr>
          <p:cNvSpPr>
            <a:spLocks noChangeArrowheads="1"/>
          </p:cNvSpPr>
          <p:nvPr/>
        </p:nvSpPr>
        <p:spPr bwMode="auto">
          <a:xfrm>
            <a:off x="0" y="9010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12">
            <a:extLst>
              <a:ext uri="{FF2B5EF4-FFF2-40B4-BE49-F238E27FC236}">
                <a16:creationId xmlns:a16="http://schemas.microsoft.com/office/drawing/2014/main" id="{0DEA33E6-3A2E-B360-4755-773CFA55AD9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4">
            <a:extLst>
              <a:ext uri="{FF2B5EF4-FFF2-40B4-BE49-F238E27FC236}">
                <a16:creationId xmlns:a16="http://schemas.microsoft.com/office/drawing/2014/main" id="{5CBEC35C-8D2E-E738-7A70-74392B358E2A}"/>
              </a:ext>
            </a:extLst>
          </p:cNvPr>
          <p:cNvSpPr>
            <a:spLocks noChangeArrowheads="1"/>
          </p:cNvSpPr>
          <p:nvPr/>
        </p:nvSpPr>
        <p:spPr bwMode="auto">
          <a:xfrm>
            <a:off x="0" y="9829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Logistic regression					kNN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54">
            <a:extLst>
              <a:ext uri="{FF2B5EF4-FFF2-40B4-BE49-F238E27FC236}">
                <a16:creationId xmlns:a16="http://schemas.microsoft.com/office/drawing/2014/main" id="{9556FE31-278C-CBA6-EE8A-881178B52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64816"/>
            <a:ext cx="2170713"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5">
            <a:extLst>
              <a:ext uri="{FF2B5EF4-FFF2-40B4-BE49-F238E27FC236}">
                <a16:creationId xmlns:a16="http://schemas.microsoft.com/office/drawing/2014/main" id="{757D5DC5-F420-F606-2D7B-DA7073AB0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389" y="2220887"/>
            <a:ext cx="2170713" cy="17409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7">
            <a:extLst>
              <a:ext uri="{FF2B5EF4-FFF2-40B4-BE49-F238E27FC236}">
                <a16:creationId xmlns:a16="http://schemas.microsoft.com/office/drawing/2014/main" id="{3821D2CC-0426-7CE8-ABAF-ABA5F0C71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432" y="2271713"/>
            <a:ext cx="26003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8">
            <a:extLst>
              <a:ext uri="{FF2B5EF4-FFF2-40B4-BE49-F238E27FC236}">
                <a16:creationId xmlns:a16="http://schemas.microsoft.com/office/drawing/2014/main" id="{57386111-2E2C-1B42-95F5-5B9891C2B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57" y="2300287"/>
            <a:ext cx="24765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9">
            <a:extLst>
              <a:ext uri="{FF2B5EF4-FFF2-40B4-BE49-F238E27FC236}">
                <a16:creationId xmlns:a16="http://schemas.microsoft.com/office/drawing/2014/main" id="{A52046D8-DC66-5496-AFC5-780F23D50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518" y="4316963"/>
            <a:ext cx="1901526" cy="15885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0">
            <a:extLst>
              <a:ext uri="{FF2B5EF4-FFF2-40B4-BE49-F238E27FC236}">
                <a16:creationId xmlns:a16="http://schemas.microsoft.com/office/drawing/2014/main" id="{300DF052-2678-61E7-32E8-B8CE703EC1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5431" y="4307186"/>
            <a:ext cx="2013995" cy="1615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1">
            <a:extLst>
              <a:ext uri="{FF2B5EF4-FFF2-40B4-BE49-F238E27FC236}">
                <a16:creationId xmlns:a16="http://schemas.microsoft.com/office/drawing/2014/main" id="{AC3D9F1C-19FF-2E3F-41E7-8A8C97AB9B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838" y="4359275"/>
            <a:ext cx="2263328" cy="17703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2" descr="A graph with a line and numbers&#10;&#10;Description automatically generated">
            <a:extLst>
              <a:ext uri="{FF2B5EF4-FFF2-40B4-BE49-F238E27FC236}">
                <a16:creationId xmlns:a16="http://schemas.microsoft.com/office/drawing/2014/main" id="{04381F19-57F2-26F7-A4FB-28737CEE66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4900" y="4256149"/>
            <a:ext cx="2263328" cy="189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60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0413-E897-48BE-703C-A8F65CA711E2}"/>
              </a:ext>
            </a:extLst>
          </p:cNvPr>
          <p:cNvSpPr>
            <a:spLocks noGrp="1"/>
          </p:cNvSpPr>
          <p:nvPr>
            <p:ph type="title"/>
          </p:nvPr>
        </p:nvSpPr>
        <p:spPr/>
        <p:txBody>
          <a:bodyPr/>
          <a:lstStyle/>
          <a:p>
            <a:r>
              <a:rPr lang="en-GB"/>
              <a:t>Results and Analysis</a:t>
            </a:r>
            <a:endParaRPr lang="en-GB" dirty="0"/>
          </a:p>
        </p:txBody>
      </p:sp>
      <p:sp>
        <p:nvSpPr>
          <p:cNvPr id="3" name="Content Placeholder 2">
            <a:extLst>
              <a:ext uri="{FF2B5EF4-FFF2-40B4-BE49-F238E27FC236}">
                <a16:creationId xmlns:a16="http://schemas.microsoft.com/office/drawing/2014/main" id="{1393E3B5-5E51-A153-9AF3-155AE8E0BF71}"/>
              </a:ext>
            </a:extLst>
          </p:cNvPr>
          <p:cNvSpPr>
            <a:spLocks noGrp="1"/>
          </p:cNvSpPr>
          <p:nvPr>
            <p:ph idx="1"/>
          </p:nvPr>
        </p:nvSpPr>
        <p:spPr/>
        <p:txBody>
          <a:bodyPr/>
          <a:lstStyle/>
          <a:p>
            <a:r>
              <a:rPr lang="en-GB" dirty="0"/>
              <a:t>Performance comparison of algorithms with best parameters:</a:t>
            </a:r>
          </a:p>
          <a:p>
            <a:r>
              <a:rPr lang="en-GB" dirty="0" err="1"/>
              <a:t>LinearSVC</a:t>
            </a:r>
            <a:r>
              <a:rPr lang="en-GB" dirty="0"/>
              <a:t>: 88% accuracy</a:t>
            </a:r>
          </a:p>
          <a:p>
            <a:r>
              <a:rPr lang="en-GB" dirty="0" err="1"/>
              <a:t>MultinomialNB</a:t>
            </a:r>
            <a:r>
              <a:rPr lang="en-GB" dirty="0"/>
              <a:t>: 85% accuracy</a:t>
            </a:r>
          </a:p>
          <a:p>
            <a:r>
              <a:rPr lang="en-GB" dirty="0"/>
              <a:t>Logistic Regression: 88% accuracy</a:t>
            </a:r>
          </a:p>
          <a:p>
            <a:r>
              <a:rPr lang="en-GB" dirty="0" err="1"/>
              <a:t>KNeighborsClassifier</a:t>
            </a:r>
            <a:r>
              <a:rPr lang="en-GB" dirty="0"/>
              <a:t>: 79% accuracy</a:t>
            </a:r>
          </a:p>
        </p:txBody>
      </p:sp>
      <p:graphicFrame>
        <p:nvGraphicFramePr>
          <p:cNvPr id="4" name="Table 3">
            <a:extLst>
              <a:ext uri="{FF2B5EF4-FFF2-40B4-BE49-F238E27FC236}">
                <a16:creationId xmlns:a16="http://schemas.microsoft.com/office/drawing/2014/main" id="{5A3ABFD5-BCC5-2423-3832-AE03FF3F4EF7}"/>
              </a:ext>
            </a:extLst>
          </p:cNvPr>
          <p:cNvGraphicFramePr>
            <a:graphicFrameLocks noGrp="1"/>
          </p:cNvGraphicFramePr>
          <p:nvPr>
            <p:extLst>
              <p:ext uri="{D42A27DB-BD31-4B8C-83A1-F6EECF244321}">
                <p14:modId xmlns:p14="http://schemas.microsoft.com/office/powerpoint/2010/main" val="1393065276"/>
              </p:ext>
            </p:extLst>
          </p:nvPr>
        </p:nvGraphicFramePr>
        <p:xfrm>
          <a:off x="925417" y="2247440"/>
          <a:ext cx="4903884" cy="4064460"/>
        </p:xfrm>
        <a:graphic>
          <a:graphicData uri="http://schemas.openxmlformats.org/drawingml/2006/table">
            <a:tbl>
              <a:tblPr firstRow="1" firstCol="1" bandRow="1">
                <a:tableStyleId>{5C22544A-7EE6-4342-B048-85BDC9FD1C3A}</a:tableStyleId>
              </a:tblPr>
              <a:tblGrid>
                <a:gridCol w="2451942">
                  <a:extLst>
                    <a:ext uri="{9D8B030D-6E8A-4147-A177-3AD203B41FA5}">
                      <a16:colId xmlns:a16="http://schemas.microsoft.com/office/drawing/2014/main" val="3313021297"/>
                    </a:ext>
                  </a:extLst>
                </a:gridCol>
                <a:gridCol w="2451942">
                  <a:extLst>
                    <a:ext uri="{9D8B030D-6E8A-4147-A177-3AD203B41FA5}">
                      <a16:colId xmlns:a16="http://schemas.microsoft.com/office/drawing/2014/main" val="4275283258"/>
                    </a:ext>
                  </a:extLst>
                </a:gridCol>
              </a:tblGrid>
              <a:tr h="812892">
                <a:tc>
                  <a:txBody>
                    <a:bodyPr/>
                    <a:lstStyle/>
                    <a:p>
                      <a:pPr marL="0" marR="0" algn="ctr">
                        <a:lnSpc>
                          <a:spcPct val="200000"/>
                        </a:lnSpc>
                        <a:spcBef>
                          <a:spcPts val="0"/>
                        </a:spcBef>
                        <a:spcAft>
                          <a:spcPts val="0"/>
                        </a:spcAft>
                        <a:tabLst>
                          <a:tab pos="925195" algn="l"/>
                        </a:tabLst>
                      </a:pPr>
                      <a:r>
                        <a:rPr lang="en-US" sz="1200">
                          <a:effectLst/>
                        </a:rPr>
                        <a:t>MODEL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tabLst>
                          <a:tab pos="925195" algn="l"/>
                        </a:tabLst>
                      </a:pPr>
                      <a:r>
                        <a:rPr lang="en-US" sz="1200">
                          <a:effectLst/>
                        </a:rPr>
                        <a:t>ACCURACY</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9884313"/>
                  </a:ext>
                </a:extLst>
              </a:tr>
              <a:tr h="812892">
                <a:tc>
                  <a:txBody>
                    <a:bodyPr/>
                    <a:lstStyle/>
                    <a:p>
                      <a:pPr marL="0" marR="0" algn="ctr">
                        <a:lnSpc>
                          <a:spcPct val="200000"/>
                        </a:lnSpc>
                        <a:spcBef>
                          <a:spcPts val="0"/>
                        </a:spcBef>
                        <a:spcAft>
                          <a:spcPts val="0"/>
                        </a:spcAft>
                        <a:tabLst>
                          <a:tab pos="925195" algn="l"/>
                        </a:tabLst>
                      </a:pPr>
                      <a:r>
                        <a:rPr lang="en-US" sz="1200">
                          <a:effectLst/>
                        </a:rPr>
                        <a:t>LinearSVC</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tabLst>
                          <a:tab pos="925195" algn="l"/>
                        </a:tabLst>
                      </a:pPr>
                      <a:r>
                        <a:rPr lang="en-US" sz="1200">
                          <a:effectLst/>
                        </a:rPr>
                        <a:t>88%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7877212"/>
                  </a:ext>
                </a:extLst>
              </a:tr>
              <a:tr h="812892">
                <a:tc>
                  <a:txBody>
                    <a:bodyPr/>
                    <a:lstStyle/>
                    <a:p>
                      <a:pPr marL="0" marR="0" algn="ctr">
                        <a:lnSpc>
                          <a:spcPct val="200000"/>
                        </a:lnSpc>
                        <a:spcBef>
                          <a:spcPts val="0"/>
                        </a:spcBef>
                        <a:spcAft>
                          <a:spcPts val="0"/>
                        </a:spcAft>
                        <a:tabLst>
                          <a:tab pos="925195" algn="l"/>
                        </a:tabLst>
                      </a:pPr>
                      <a:r>
                        <a:rPr lang="en-US" sz="1200">
                          <a:effectLst/>
                        </a:rPr>
                        <a:t>Multinomial Naïve bayes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tabLst>
                          <a:tab pos="925195" algn="l"/>
                        </a:tabLst>
                      </a:pPr>
                      <a:r>
                        <a:rPr lang="en-US" sz="1200">
                          <a:effectLst/>
                        </a:rPr>
                        <a:t>85%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5973027"/>
                  </a:ext>
                </a:extLst>
              </a:tr>
              <a:tr h="812892">
                <a:tc>
                  <a:txBody>
                    <a:bodyPr/>
                    <a:lstStyle/>
                    <a:p>
                      <a:pPr marL="0" marR="0" algn="ctr">
                        <a:lnSpc>
                          <a:spcPct val="200000"/>
                        </a:lnSpc>
                        <a:spcBef>
                          <a:spcPts val="0"/>
                        </a:spcBef>
                        <a:spcAft>
                          <a:spcPts val="0"/>
                        </a:spcAft>
                        <a:tabLst>
                          <a:tab pos="925195" algn="l"/>
                        </a:tabLst>
                      </a:pPr>
                      <a:r>
                        <a:rPr lang="en-US" sz="1200">
                          <a:effectLst/>
                        </a:rPr>
                        <a:t>Logistic Regression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tabLst>
                          <a:tab pos="925195" algn="l"/>
                        </a:tabLst>
                      </a:pPr>
                      <a:r>
                        <a:rPr lang="en-US" sz="1200">
                          <a:effectLst/>
                        </a:rPr>
                        <a:t>88%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2067443"/>
                  </a:ext>
                </a:extLst>
              </a:tr>
              <a:tr h="812892">
                <a:tc>
                  <a:txBody>
                    <a:bodyPr/>
                    <a:lstStyle/>
                    <a:p>
                      <a:pPr marL="0" marR="0" algn="ctr">
                        <a:lnSpc>
                          <a:spcPct val="200000"/>
                        </a:lnSpc>
                        <a:spcBef>
                          <a:spcPts val="0"/>
                        </a:spcBef>
                        <a:spcAft>
                          <a:spcPts val="0"/>
                        </a:spcAft>
                        <a:tabLst>
                          <a:tab pos="925195" algn="l"/>
                        </a:tabLst>
                      </a:pPr>
                      <a:r>
                        <a:rPr lang="en-US" sz="1200">
                          <a:effectLst/>
                        </a:rPr>
                        <a:t>KNeighborsClassifier</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tabLst>
                          <a:tab pos="925195" algn="l"/>
                        </a:tabLst>
                      </a:pPr>
                      <a:r>
                        <a:rPr lang="en-US" sz="1200">
                          <a:effectLst/>
                        </a:rPr>
                        <a:t>79%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3053130"/>
                  </a:ext>
                </a:extLst>
              </a:tr>
            </a:tbl>
          </a:graphicData>
        </a:graphic>
      </p:graphicFrame>
      <p:pic>
        <p:nvPicPr>
          <p:cNvPr id="6" name="Picture 5">
            <a:extLst>
              <a:ext uri="{FF2B5EF4-FFF2-40B4-BE49-F238E27FC236}">
                <a16:creationId xmlns:a16="http://schemas.microsoft.com/office/drawing/2014/main" id="{88389446-0517-9580-EFCF-5C4FEFF007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9301" y="3202146"/>
            <a:ext cx="5899785" cy="1598295"/>
          </a:xfrm>
          <a:prstGeom prst="rect">
            <a:avLst/>
          </a:prstGeom>
          <a:noFill/>
          <a:ln>
            <a:noFill/>
          </a:ln>
        </p:spPr>
      </p:pic>
    </p:spTree>
    <p:extLst>
      <p:ext uri="{BB962C8B-B14F-4D97-AF65-F5344CB8AC3E}">
        <p14:creationId xmlns:p14="http://schemas.microsoft.com/office/powerpoint/2010/main" val="1246474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7F211D-E2B5-9DCB-0025-4660937BF018}"/>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D988EAAF-5B51-1E5F-65B9-F3FB76B39341}"/>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 – Summary of Project Approach</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28A205AD-BCFB-8A59-2227-BD832A086EBB}"/>
              </a:ext>
            </a:extLst>
          </p:cNvPr>
          <p:cNvGraphicFramePr>
            <a:graphicFrameLocks noGrp="1"/>
          </p:cNvGraphicFramePr>
          <p:nvPr>
            <p:ph idx="1"/>
            <p:extLst>
              <p:ext uri="{D42A27DB-BD31-4B8C-83A1-F6EECF244321}">
                <p14:modId xmlns:p14="http://schemas.microsoft.com/office/powerpoint/2010/main" val="17853521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642996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8340F0-DDF2-1395-1182-35C8699C4470}"/>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9E0A7ED-FBCD-1BFC-B981-C9AB99216671}"/>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 – Summary of Project Findings	</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F8FED49E-8815-F9DD-2050-2AD52B4C7C6D}"/>
              </a:ext>
            </a:extLst>
          </p:cNvPr>
          <p:cNvGraphicFramePr>
            <a:graphicFrameLocks noGrp="1"/>
          </p:cNvGraphicFramePr>
          <p:nvPr>
            <p:ph idx="1"/>
            <p:extLst>
              <p:ext uri="{D42A27DB-BD31-4B8C-83A1-F6EECF244321}">
                <p14:modId xmlns:p14="http://schemas.microsoft.com/office/powerpoint/2010/main" val="39565021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58664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a:extLst>
              <a:ext uri="{FF2B5EF4-FFF2-40B4-BE49-F238E27FC236}">
                <a16:creationId xmlns:a16="http://schemas.microsoft.com/office/drawing/2014/main" id="{1C49F32E-E75E-BFB2-9758-E03AEAE24532}"/>
              </a:ext>
            </a:extLst>
          </p:cNvPr>
          <p:cNvPicPr>
            <a:picLocks noChangeAspect="1"/>
          </p:cNvPicPr>
          <p:nvPr/>
        </p:nvPicPr>
        <p:blipFill rotWithShape="1">
          <a:blip r:embed="rId2">
            <a:alphaModFix amt="35000"/>
          </a:blip>
          <a:srcRect t="7751"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D988EAAF-5B51-1E5F-65B9-F3FB76B39341}"/>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 – Importance of Effective Cyberbullying Detection</a:t>
            </a:r>
            <a:endParaRPr lang="en-GB">
              <a:solidFill>
                <a:srgbClr val="FFFFFF"/>
              </a:solidFill>
            </a:endParaRPr>
          </a:p>
        </p:txBody>
      </p:sp>
      <p:graphicFrame>
        <p:nvGraphicFramePr>
          <p:cNvPr id="14" name="Content Placeholder 2">
            <a:extLst>
              <a:ext uri="{FF2B5EF4-FFF2-40B4-BE49-F238E27FC236}">
                <a16:creationId xmlns:a16="http://schemas.microsoft.com/office/drawing/2014/main" id="{1F60C6A4-3CA4-4764-4975-BD8DFAE96617}"/>
              </a:ext>
            </a:extLst>
          </p:cNvPr>
          <p:cNvGraphicFramePr>
            <a:graphicFrameLocks noGrp="1"/>
          </p:cNvGraphicFramePr>
          <p:nvPr>
            <p:ph idx="1"/>
            <p:extLst>
              <p:ext uri="{D42A27DB-BD31-4B8C-83A1-F6EECF244321}">
                <p14:modId xmlns:p14="http://schemas.microsoft.com/office/powerpoint/2010/main" val="33444243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92284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7F72-B946-9F73-B63D-CF4A42683278}"/>
              </a:ext>
            </a:extLst>
          </p:cNvPr>
          <p:cNvSpPr>
            <a:spLocks noGrp="1"/>
          </p:cNvSpPr>
          <p:nvPr>
            <p:ph type="title"/>
          </p:nvPr>
        </p:nvSpPr>
        <p:spPr/>
        <p:txBody>
          <a:bodyPr/>
          <a:lstStyle/>
          <a:p>
            <a:r>
              <a:rPr lang="en-US" dirty="0"/>
              <a:t>Conclusion – Project’s Contribution to Safer Online Environment</a:t>
            </a:r>
            <a:endParaRPr lang="en-GB" dirty="0"/>
          </a:p>
        </p:txBody>
      </p:sp>
      <p:sp>
        <p:nvSpPr>
          <p:cNvPr id="3" name="Content Placeholder 2">
            <a:extLst>
              <a:ext uri="{FF2B5EF4-FFF2-40B4-BE49-F238E27FC236}">
                <a16:creationId xmlns:a16="http://schemas.microsoft.com/office/drawing/2014/main" id="{01D7A449-C44A-522B-690E-A76ED79B2E8C}"/>
              </a:ext>
            </a:extLst>
          </p:cNvPr>
          <p:cNvSpPr>
            <a:spLocks noGrp="1"/>
          </p:cNvSpPr>
          <p:nvPr>
            <p:ph idx="1"/>
          </p:nvPr>
        </p:nvSpPr>
        <p:spPr/>
        <p:txBody>
          <a:bodyPr/>
          <a:lstStyle/>
          <a:p>
            <a:r>
              <a:rPr lang="en-US" dirty="0"/>
              <a:t>The developed classification system can be integrated into social media platforms and online forums.</a:t>
            </a:r>
          </a:p>
          <a:p>
            <a:r>
              <a:rPr lang="en-US" dirty="0"/>
              <a:t>Real-time monitoring and prompt action against cyberbullying can create safer and more inclusive online spaces.</a:t>
            </a:r>
          </a:p>
          <a:p>
            <a:r>
              <a:rPr lang="en-US" dirty="0"/>
              <a:t>Building a culture of respect and empathy in online interactions to promote positive digital experiences for all users.</a:t>
            </a:r>
            <a:endParaRPr lang="en-GB" dirty="0"/>
          </a:p>
        </p:txBody>
      </p:sp>
    </p:spTree>
    <p:extLst>
      <p:ext uri="{BB962C8B-B14F-4D97-AF65-F5344CB8AC3E}">
        <p14:creationId xmlns:p14="http://schemas.microsoft.com/office/powerpoint/2010/main" val="3506671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7566EA-5324-52F1-839E-7A66DBBDD2AB}"/>
              </a:ext>
            </a:extLst>
          </p:cNvPr>
          <p:cNvPicPr>
            <a:picLocks noChangeAspect="1"/>
          </p:cNvPicPr>
          <p:nvPr/>
        </p:nvPicPr>
        <p:blipFill rotWithShape="1">
          <a:blip r:embed="rId2"/>
          <a:srcRect t="6639"/>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702B1B-BAC8-C83B-6079-C6E1319FDA3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PART TWO	</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65F49B1-84B4-5E46-AF5F-21908B4B98D5}"/>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dirty="0">
                <a:solidFill>
                  <a:schemeClr val="bg1"/>
                </a:solidFill>
              </a:rPr>
              <a:t>REGRESSION PROBLEM</a:t>
            </a:r>
          </a:p>
        </p:txBody>
      </p:sp>
    </p:spTree>
    <p:extLst>
      <p:ext uri="{BB962C8B-B14F-4D97-AF65-F5344CB8AC3E}">
        <p14:creationId xmlns:p14="http://schemas.microsoft.com/office/powerpoint/2010/main" val="884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7EC3375-53DF-543E-2B19-300ECF1C91D5}"/>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7BC181E-9D0C-6990-EA1C-C2208C9ED8F9}"/>
              </a:ext>
            </a:extLst>
          </p:cNvPr>
          <p:cNvSpPr>
            <a:spLocks noGrp="1"/>
          </p:cNvSpPr>
          <p:nvPr>
            <p:ph type="title"/>
          </p:nvPr>
        </p:nvSpPr>
        <p:spPr>
          <a:xfrm>
            <a:off x="838200" y="365125"/>
            <a:ext cx="10515600" cy="1325563"/>
          </a:xfrm>
        </p:spPr>
        <p:txBody>
          <a:bodyPr>
            <a:normAutofit/>
          </a:bodyPr>
          <a:lstStyle/>
          <a:p>
            <a:r>
              <a:rPr lang="en-GB">
                <a:solidFill>
                  <a:srgbClr val="FFFFFF"/>
                </a:solidFill>
              </a:rPr>
              <a:t>Regression Problem - Introduction</a:t>
            </a:r>
          </a:p>
        </p:txBody>
      </p:sp>
      <p:graphicFrame>
        <p:nvGraphicFramePr>
          <p:cNvPr id="5" name="Content Placeholder 2">
            <a:extLst>
              <a:ext uri="{FF2B5EF4-FFF2-40B4-BE49-F238E27FC236}">
                <a16:creationId xmlns:a16="http://schemas.microsoft.com/office/drawing/2014/main" id="{5C1559C0-1887-1511-811E-A4696AC8494C}"/>
              </a:ext>
            </a:extLst>
          </p:cNvPr>
          <p:cNvGraphicFramePr>
            <a:graphicFrameLocks noGrp="1"/>
          </p:cNvGraphicFramePr>
          <p:nvPr>
            <p:ph idx="1"/>
            <p:extLst>
              <p:ext uri="{D42A27DB-BD31-4B8C-83A1-F6EECF244321}">
                <p14:modId xmlns:p14="http://schemas.microsoft.com/office/powerpoint/2010/main" val="3596441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751054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66C8AD-0CE4-CC9D-22E2-4027088EC5E6}"/>
              </a:ext>
            </a:extLst>
          </p:cNvPr>
          <p:cNvPicPr>
            <a:picLocks noChangeAspect="1"/>
          </p:cNvPicPr>
          <p:nvPr/>
        </p:nvPicPr>
        <p:blipFill rotWithShape="1">
          <a:blip r:embed="rId2">
            <a:alphaModFix amt="35000"/>
          </a:blip>
          <a:srcRect t="8268" b="7146"/>
          <a:stretch/>
        </p:blipFill>
        <p:spPr>
          <a:xfrm>
            <a:off x="20" y="10"/>
            <a:ext cx="12191980" cy="6857990"/>
          </a:xfrm>
          <a:prstGeom prst="rect">
            <a:avLst/>
          </a:prstGeom>
        </p:spPr>
      </p:pic>
      <p:sp>
        <p:nvSpPr>
          <p:cNvPr id="2" name="Title 1">
            <a:extLst>
              <a:ext uri="{FF2B5EF4-FFF2-40B4-BE49-F238E27FC236}">
                <a16:creationId xmlns:a16="http://schemas.microsoft.com/office/drawing/2014/main" id="{BABC44F8-4C4B-D886-8A9B-F1EAD00CC85B}"/>
              </a:ext>
            </a:extLst>
          </p:cNvPr>
          <p:cNvSpPr>
            <a:spLocks noGrp="1"/>
          </p:cNvSpPr>
          <p:nvPr>
            <p:ph type="title"/>
          </p:nvPr>
        </p:nvSpPr>
        <p:spPr>
          <a:xfrm>
            <a:off x="838200" y="365125"/>
            <a:ext cx="10515600" cy="1325563"/>
          </a:xfrm>
        </p:spPr>
        <p:txBody>
          <a:bodyPr>
            <a:normAutofit/>
          </a:bodyPr>
          <a:lstStyle/>
          <a:p>
            <a:r>
              <a:rPr lang="en-GB">
                <a:solidFill>
                  <a:srgbClr val="FFFFFF"/>
                </a:solidFill>
              </a:rPr>
              <a:t>Dataset Description</a:t>
            </a:r>
          </a:p>
        </p:txBody>
      </p:sp>
      <p:graphicFrame>
        <p:nvGraphicFramePr>
          <p:cNvPr id="5" name="Content Placeholder 2">
            <a:extLst>
              <a:ext uri="{FF2B5EF4-FFF2-40B4-BE49-F238E27FC236}">
                <a16:creationId xmlns:a16="http://schemas.microsoft.com/office/drawing/2014/main" id="{BFA79F96-581E-8B22-525B-5C55B209515E}"/>
              </a:ext>
            </a:extLst>
          </p:cNvPr>
          <p:cNvGraphicFramePr>
            <a:graphicFrameLocks noGrp="1"/>
          </p:cNvGraphicFramePr>
          <p:nvPr>
            <p:ph idx="1"/>
            <p:extLst>
              <p:ext uri="{D42A27DB-BD31-4B8C-83A1-F6EECF244321}">
                <p14:modId xmlns:p14="http://schemas.microsoft.com/office/powerpoint/2010/main" val="32537375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1654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2127379F-8EAC-5636-00BA-74D868C0BFD8}"/>
              </a:ext>
            </a:extLst>
          </p:cNvPr>
          <p:cNvPicPr>
            <a:picLocks noChangeAspect="1"/>
          </p:cNvPicPr>
          <p:nvPr/>
        </p:nvPicPr>
        <p:blipFill rotWithShape="1">
          <a:blip r:embed="rId2">
            <a:alphaModFix amt="40000"/>
          </a:blip>
          <a:srcRect t="8913" b="6817"/>
          <a:stretch/>
        </p:blipFill>
        <p:spPr>
          <a:xfrm>
            <a:off x="20" y="10"/>
            <a:ext cx="12191979" cy="6857990"/>
          </a:xfrm>
          <a:prstGeom prst="rect">
            <a:avLst/>
          </a:prstGeom>
        </p:spPr>
      </p:pic>
      <p:sp>
        <p:nvSpPr>
          <p:cNvPr id="2" name="Title 1">
            <a:extLst>
              <a:ext uri="{FF2B5EF4-FFF2-40B4-BE49-F238E27FC236}">
                <a16:creationId xmlns:a16="http://schemas.microsoft.com/office/drawing/2014/main" id="{D2E3F471-CC90-D062-AABF-111D614E2F10}"/>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Introduction</a:t>
            </a:r>
            <a:endParaRPr lang="en-GB" sz="500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B2BCE1-A0B7-0C1B-C643-3DDEDC6C1341}"/>
              </a:ext>
            </a:extLst>
          </p:cNvPr>
          <p:cNvSpPr>
            <a:spLocks noGrp="1"/>
          </p:cNvSpPr>
          <p:nvPr>
            <p:ph idx="1"/>
          </p:nvPr>
        </p:nvSpPr>
        <p:spPr>
          <a:xfrm>
            <a:off x="841248" y="3502152"/>
            <a:ext cx="10506456" cy="2670048"/>
          </a:xfrm>
        </p:spPr>
        <p:txBody>
          <a:bodyPr>
            <a:normAutofit/>
          </a:bodyPr>
          <a:lstStyle/>
          <a:p>
            <a:r>
              <a:rPr lang="en-US" sz="1700">
                <a:solidFill>
                  <a:schemeClr val="bg1"/>
                </a:solidFill>
              </a:rPr>
              <a:t>Report Objective: Present findings and results of a comprehensive machine learning project.</a:t>
            </a:r>
          </a:p>
          <a:p>
            <a:r>
              <a:rPr lang="en-US" sz="1700">
                <a:solidFill>
                  <a:schemeClr val="bg1"/>
                </a:solidFill>
              </a:rPr>
              <a:t>Data Preprocessing: Extracted three diverse datasets from repositories and applied preprocessing.</a:t>
            </a:r>
          </a:p>
          <a:p>
            <a:r>
              <a:rPr lang="en-US" sz="1700">
                <a:solidFill>
                  <a:schemeClr val="bg1"/>
                </a:solidFill>
              </a:rPr>
              <a:t>Preprocessing Steps: Cleaning, transforming, and preparing data for model training.</a:t>
            </a:r>
          </a:p>
          <a:p>
            <a:r>
              <a:rPr lang="en-US" sz="1700">
                <a:solidFill>
                  <a:schemeClr val="bg1"/>
                </a:solidFill>
              </a:rPr>
              <a:t>Model Training: Employed preprocessed datasets to train models for classification, clustering, and regression tasks.</a:t>
            </a:r>
          </a:p>
          <a:p>
            <a:r>
              <a:rPr lang="en-US" sz="1700">
                <a:solidFill>
                  <a:schemeClr val="bg1"/>
                </a:solidFill>
              </a:rPr>
              <a:t>Model Validation: Evaluated model performance using various approaches.</a:t>
            </a:r>
          </a:p>
          <a:p>
            <a:r>
              <a:rPr lang="en-US" sz="1700">
                <a:solidFill>
                  <a:schemeClr val="bg1"/>
                </a:solidFill>
              </a:rPr>
              <a:t>Results Analysis: Visualized and analyzed the outcomes of the trained models.</a:t>
            </a:r>
          </a:p>
          <a:p>
            <a:r>
              <a:rPr lang="en-US" sz="1700">
                <a:solidFill>
                  <a:schemeClr val="bg1"/>
                </a:solidFill>
              </a:rPr>
              <a:t>Detailed Overview: Subsequent sections will delve into the methodology and outcomes of each project stage.</a:t>
            </a:r>
            <a:endParaRPr lang="en-GB" sz="1700">
              <a:solidFill>
                <a:schemeClr val="bg1"/>
              </a:solidFill>
            </a:endParaRPr>
          </a:p>
        </p:txBody>
      </p:sp>
    </p:spTree>
    <p:extLst>
      <p:ext uri="{BB962C8B-B14F-4D97-AF65-F5344CB8AC3E}">
        <p14:creationId xmlns:p14="http://schemas.microsoft.com/office/powerpoint/2010/main" val="2917287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23A53-C078-D1F0-C7BC-D8AB7E42979D}"/>
              </a:ext>
            </a:extLst>
          </p:cNvPr>
          <p:cNvSpPr>
            <a:spLocks noGrp="1"/>
          </p:cNvSpPr>
          <p:nvPr>
            <p:ph type="title"/>
          </p:nvPr>
        </p:nvSpPr>
        <p:spPr>
          <a:xfrm>
            <a:off x="1155556" y="637763"/>
            <a:ext cx="5735633" cy="1627274"/>
          </a:xfrm>
        </p:spPr>
        <p:txBody>
          <a:bodyPr anchor="t">
            <a:normAutofit/>
          </a:bodyPr>
          <a:lstStyle/>
          <a:p>
            <a:r>
              <a:rPr lang="en-GB" sz="4800">
                <a:solidFill>
                  <a:schemeClr val="bg1"/>
                </a:solidFill>
              </a:rPr>
              <a:t>Exploratory Data Analysis (EDA)</a:t>
            </a:r>
          </a:p>
        </p:txBody>
      </p:sp>
      <p:sp>
        <p:nvSpPr>
          <p:cNvPr id="14"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F7A6DD18-7191-20E9-1DFD-6744AB204C3D}"/>
              </a:ext>
            </a:extLst>
          </p:cNvPr>
          <p:cNvSpPr>
            <a:spLocks noGrp="1"/>
          </p:cNvSpPr>
          <p:nvPr>
            <p:ph idx="1"/>
          </p:nvPr>
        </p:nvSpPr>
        <p:spPr>
          <a:xfrm>
            <a:off x="1155548" y="2580191"/>
            <a:ext cx="5735641" cy="3596772"/>
          </a:xfrm>
        </p:spPr>
        <p:txBody>
          <a:bodyPr>
            <a:normAutofit/>
          </a:bodyPr>
          <a:lstStyle/>
          <a:p>
            <a:r>
              <a:rPr lang="en-US" sz="2000">
                <a:solidFill>
                  <a:schemeClr val="bg1"/>
                </a:solidFill>
              </a:rPr>
              <a:t>Display first few rows and summary statistics.</a:t>
            </a:r>
          </a:p>
          <a:p>
            <a:r>
              <a:rPr lang="en-US" sz="2000">
                <a:solidFill>
                  <a:schemeClr val="bg1"/>
                </a:solidFill>
              </a:rPr>
              <a:t>Visualizations:</a:t>
            </a:r>
          </a:p>
          <a:p>
            <a:pPr lvl="1"/>
            <a:r>
              <a:rPr lang="en-US" sz="2000">
                <a:solidFill>
                  <a:schemeClr val="bg1"/>
                </a:solidFill>
              </a:rPr>
              <a:t>Histogram: Distribution of numerical variables.</a:t>
            </a:r>
          </a:p>
          <a:p>
            <a:pPr lvl="1"/>
            <a:r>
              <a:rPr lang="en-US" sz="2000">
                <a:solidFill>
                  <a:schemeClr val="bg1"/>
                </a:solidFill>
              </a:rPr>
              <a:t>Bar Plot: Count of categorical variables.</a:t>
            </a:r>
          </a:p>
          <a:p>
            <a:pPr lvl="1"/>
            <a:r>
              <a:rPr lang="en-US" sz="2000">
                <a:solidFill>
                  <a:schemeClr val="bg1"/>
                </a:solidFill>
              </a:rPr>
              <a:t>Scatter Plot: Relationship between numerical variables.</a:t>
            </a:r>
          </a:p>
          <a:p>
            <a:pPr lvl="1"/>
            <a:r>
              <a:rPr lang="en-US" sz="2000">
                <a:solidFill>
                  <a:schemeClr val="bg1"/>
                </a:solidFill>
              </a:rPr>
              <a:t>Box Plot: Summary of numerical variable distribution.</a:t>
            </a:r>
          </a:p>
          <a:p>
            <a:pPr lvl="1"/>
            <a:r>
              <a:rPr lang="en-US" sz="2000">
                <a:solidFill>
                  <a:schemeClr val="bg1"/>
                </a:solidFill>
              </a:rPr>
              <a:t>Correlation Matrix &amp; Heatmap: Visualize correlations.</a:t>
            </a:r>
            <a:endParaRPr lang="en-GB" sz="2000">
              <a:solidFill>
                <a:schemeClr val="bg1"/>
              </a:solidFill>
            </a:endParaRPr>
          </a:p>
        </p:txBody>
      </p:sp>
      <p:pic>
        <p:nvPicPr>
          <p:cNvPr id="15" name="Picture 4" descr="Zigzag indicator line">
            <a:extLst>
              <a:ext uri="{FF2B5EF4-FFF2-40B4-BE49-F238E27FC236}">
                <a16:creationId xmlns:a16="http://schemas.microsoft.com/office/drawing/2014/main" id="{405D6BF8-4E58-CD99-9AFA-CAC3AC698FA1}"/>
              </a:ext>
            </a:extLst>
          </p:cNvPr>
          <p:cNvPicPr>
            <a:picLocks noChangeAspect="1"/>
          </p:cNvPicPr>
          <p:nvPr/>
        </p:nvPicPr>
        <p:blipFill rotWithShape="1">
          <a:blip r:embed="rId2"/>
          <a:srcRect l="24865" r="29711" b="-1"/>
          <a:stretch/>
        </p:blipFill>
        <p:spPr>
          <a:xfrm>
            <a:off x="7525166" y="10"/>
            <a:ext cx="4666834" cy="6857990"/>
          </a:xfrm>
          <a:prstGeom prst="rect">
            <a:avLst/>
          </a:prstGeom>
        </p:spPr>
      </p:pic>
    </p:spTree>
    <p:extLst>
      <p:ext uri="{BB962C8B-B14F-4D97-AF65-F5344CB8AC3E}">
        <p14:creationId xmlns:p14="http://schemas.microsoft.com/office/powerpoint/2010/main" val="99801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A0862-2F33-0271-5261-26D57892F250}"/>
              </a:ext>
            </a:extLst>
          </p:cNvPr>
          <p:cNvSpPr>
            <a:spLocks noGrp="1"/>
          </p:cNvSpPr>
          <p:nvPr>
            <p:ph type="title"/>
          </p:nvPr>
        </p:nvSpPr>
        <p:spPr/>
        <p:txBody>
          <a:bodyPr/>
          <a:lstStyle/>
          <a:p>
            <a:r>
              <a:rPr lang="en-US" dirty="0"/>
              <a:t>Display first few rows and summary statistics.</a:t>
            </a:r>
          </a:p>
        </p:txBody>
      </p:sp>
      <p:pic>
        <p:nvPicPr>
          <p:cNvPr id="6" name="Content Placeholder 5">
            <a:extLst>
              <a:ext uri="{FF2B5EF4-FFF2-40B4-BE49-F238E27FC236}">
                <a16:creationId xmlns:a16="http://schemas.microsoft.com/office/drawing/2014/main" id="{465FC122-9FD3-A86C-D045-104530A344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57182"/>
            <a:ext cx="5849166" cy="2943636"/>
          </a:xfrm>
          <a:prstGeom prst="rect">
            <a:avLst/>
          </a:prstGeom>
          <a:noFill/>
          <a:ln>
            <a:noFill/>
          </a:ln>
        </p:spPr>
      </p:pic>
    </p:spTree>
    <p:extLst>
      <p:ext uri="{BB962C8B-B14F-4D97-AF65-F5344CB8AC3E}">
        <p14:creationId xmlns:p14="http://schemas.microsoft.com/office/powerpoint/2010/main" val="219087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E03C-A026-A756-E950-AD5414262CA2}"/>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B93A48A0-45AC-6755-DC55-6BC13FAD9381}"/>
              </a:ext>
            </a:extLst>
          </p:cNvPr>
          <p:cNvSpPr>
            <a:spLocks noGrp="1"/>
          </p:cNvSpPr>
          <p:nvPr>
            <p:ph idx="1"/>
          </p:nvPr>
        </p:nvSpPr>
        <p:spPr/>
        <p:txBody>
          <a:bodyPr/>
          <a:lstStyle/>
          <a:p>
            <a:r>
              <a:rPr lang="en-US" dirty="0"/>
              <a:t>Histogram					* bar plot</a:t>
            </a:r>
          </a:p>
          <a:p>
            <a:pPr marL="0" indent="0">
              <a:buNone/>
            </a:pPr>
            <a:endParaRPr lang="en-GB" dirty="0"/>
          </a:p>
        </p:txBody>
      </p:sp>
      <p:pic>
        <p:nvPicPr>
          <p:cNvPr id="4" name="Picture 3">
            <a:extLst>
              <a:ext uri="{FF2B5EF4-FFF2-40B4-BE49-F238E27FC236}">
                <a16:creationId xmlns:a16="http://schemas.microsoft.com/office/drawing/2014/main" id="{7BC51E5A-3385-90A1-FD29-39DDC4EB43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436" y="2244502"/>
            <a:ext cx="4435249" cy="4067398"/>
          </a:xfrm>
          <a:prstGeom prst="rect">
            <a:avLst/>
          </a:prstGeom>
          <a:noFill/>
          <a:ln>
            <a:noFill/>
          </a:ln>
        </p:spPr>
      </p:pic>
      <p:pic>
        <p:nvPicPr>
          <p:cNvPr id="5" name="Picture 4">
            <a:extLst>
              <a:ext uri="{FF2B5EF4-FFF2-40B4-BE49-F238E27FC236}">
                <a16:creationId xmlns:a16="http://schemas.microsoft.com/office/drawing/2014/main" id="{3A48907F-95B0-A27A-5545-521A7FF8A5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44502"/>
            <a:ext cx="5901055" cy="4248373"/>
          </a:xfrm>
          <a:prstGeom prst="rect">
            <a:avLst/>
          </a:prstGeom>
          <a:noFill/>
          <a:ln>
            <a:noFill/>
          </a:ln>
        </p:spPr>
      </p:pic>
    </p:spTree>
    <p:extLst>
      <p:ext uri="{BB962C8B-B14F-4D97-AF65-F5344CB8AC3E}">
        <p14:creationId xmlns:p14="http://schemas.microsoft.com/office/powerpoint/2010/main" val="27897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E03C-A026-A756-E950-AD5414262CA2}"/>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B93A48A0-45AC-6755-DC55-6BC13FAD9381}"/>
              </a:ext>
            </a:extLst>
          </p:cNvPr>
          <p:cNvSpPr>
            <a:spLocks noGrp="1"/>
          </p:cNvSpPr>
          <p:nvPr>
            <p:ph idx="1"/>
          </p:nvPr>
        </p:nvSpPr>
        <p:spPr/>
        <p:txBody>
          <a:bodyPr/>
          <a:lstStyle/>
          <a:p>
            <a:r>
              <a:rPr lang="en-US" sz="2800" dirty="0"/>
              <a:t>Scatter Plot </a:t>
            </a:r>
            <a:r>
              <a:rPr lang="en-US" dirty="0"/>
              <a:t>				* Box plot</a:t>
            </a:r>
          </a:p>
          <a:p>
            <a:pPr marL="0" indent="0">
              <a:buNone/>
            </a:pPr>
            <a:endParaRPr lang="en-GB" dirty="0"/>
          </a:p>
        </p:txBody>
      </p:sp>
      <p:pic>
        <p:nvPicPr>
          <p:cNvPr id="6" name="Picture 5">
            <a:extLst>
              <a:ext uri="{FF2B5EF4-FFF2-40B4-BE49-F238E27FC236}">
                <a16:creationId xmlns:a16="http://schemas.microsoft.com/office/drawing/2014/main" id="{8C46462B-4BBC-43F4-4C7C-641E18632E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4501"/>
            <a:ext cx="4453255" cy="4271671"/>
          </a:xfrm>
          <a:prstGeom prst="rect">
            <a:avLst/>
          </a:prstGeom>
          <a:noFill/>
          <a:ln>
            <a:noFill/>
          </a:ln>
        </p:spPr>
      </p:pic>
      <p:pic>
        <p:nvPicPr>
          <p:cNvPr id="7" name="Picture 6">
            <a:extLst>
              <a:ext uri="{FF2B5EF4-FFF2-40B4-BE49-F238E27FC236}">
                <a16:creationId xmlns:a16="http://schemas.microsoft.com/office/drawing/2014/main" id="{6D597469-1561-D94A-7F19-A19D0A5DC6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2658" y="2244501"/>
            <a:ext cx="5752465" cy="4600957"/>
          </a:xfrm>
          <a:prstGeom prst="rect">
            <a:avLst/>
          </a:prstGeom>
          <a:noFill/>
          <a:ln>
            <a:noFill/>
          </a:ln>
        </p:spPr>
      </p:pic>
    </p:spTree>
    <p:extLst>
      <p:ext uri="{BB962C8B-B14F-4D97-AF65-F5344CB8AC3E}">
        <p14:creationId xmlns:p14="http://schemas.microsoft.com/office/powerpoint/2010/main" val="128242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325A70-7FFA-4822-5A52-D5FA0E9851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Confusion Matrix</a:t>
            </a:r>
          </a:p>
        </p:txBody>
      </p:sp>
      <p:pic>
        <p:nvPicPr>
          <p:cNvPr id="4" name="Content Placeholder 3">
            <a:extLst>
              <a:ext uri="{FF2B5EF4-FFF2-40B4-BE49-F238E27FC236}">
                <a16:creationId xmlns:a16="http://schemas.microsoft.com/office/drawing/2014/main" id="{63D1C324-93FC-1BBC-1BCF-DDA8F7257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390454" y="467208"/>
            <a:ext cx="5449696" cy="5923584"/>
          </a:xfrm>
          <a:prstGeom prst="rect">
            <a:avLst/>
          </a:prstGeom>
          <a:noFill/>
        </p:spPr>
      </p:pic>
    </p:spTree>
    <p:extLst>
      <p:ext uri="{BB962C8B-B14F-4D97-AF65-F5344CB8AC3E}">
        <p14:creationId xmlns:p14="http://schemas.microsoft.com/office/powerpoint/2010/main" val="181672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2AF2-B359-810D-60A2-131B6A2E2011}"/>
              </a:ext>
            </a:extLst>
          </p:cNvPr>
          <p:cNvSpPr>
            <a:spLocks noGrp="1"/>
          </p:cNvSpPr>
          <p:nvPr>
            <p:ph type="title"/>
          </p:nvPr>
        </p:nvSpPr>
        <p:spPr/>
        <p:txBody>
          <a:bodyPr/>
          <a:lstStyle/>
          <a:p>
            <a:r>
              <a:rPr lang="en-GB" dirty="0"/>
              <a:t>Preprocessing</a:t>
            </a:r>
          </a:p>
        </p:txBody>
      </p:sp>
      <p:graphicFrame>
        <p:nvGraphicFramePr>
          <p:cNvPr id="7" name="Content Placeholder 2">
            <a:extLst>
              <a:ext uri="{FF2B5EF4-FFF2-40B4-BE49-F238E27FC236}">
                <a16:creationId xmlns:a16="http://schemas.microsoft.com/office/drawing/2014/main" id="{CD5419F9-2211-CF2D-D9C4-53DD7BBB291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786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2" name="Picture 4" descr="Vibrant green forest">
            <a:extLst>
              <a:ext uri="{FF2B5EF4-FFF2-40B4-BE49-F238E27FC236}">
                <a16:creationId xmlns:a16="http://schemas.microsoft.com/office/drawing/2014/main" id="{D34BE5A2-45DB-473B-56CC-6B5F9E264DC5}"/>
              </a:ext>
            </a:extLst>
          </p:cNvPr>
          <p:cNvPicPr>
            <a:picLocks noChangeAspect="1"/>
          </p:cNvPicPr>
          <p:nvPr/>
        </p:nvPicPr>
        <p:blipFill rotWithShape="1">
          <a:blip r:embed="rId2">
            <a:alphaModFix amt="60000"/>
          </a:blip>
          <a:srcRect t="8782" b="6948"/>
          <a:stretch/>
        </p:blipFill>
        <p:spPr>
          <a:xfrm>
            <a:off x="-1" y="10"/>
            <a:ext cx="12192001" cy="6857990"/>
          </a:xfrm>
          <a:prstGeom prst="rect">
            <a:avLst/>
          </a:prstGeom>
        </p:spPr>
      </p:pic>
      <p:sp>
        <p:nvSpPr>
          <p:cNvPr id="2" name="Title 1">
            <a:extLst>
              <a:ext uri="{FF2B5EF4-FFF2-40B4-BE49-F238E27FC236}">
                <a16:creationId xmlns:a16="http://schemas.microsoft.com/office/drawing/2014/main" id="{DEECFBE8-9921-0D76-80C8-4E2BAC913AEE}"/>
              </a:ext>
            </a:extLst>
          </p:cNvPr>
          <p:cNvSpPr>
            <a:spLocks noGrp="1"/>
          </p:cNvSpPr>
          <p:nvPr>
            <p:ph type="title"/>
          </p:nvPr>
        </p:nvSpPr>
        <p:spPr>
          <a:xfrm>
            <a:off x="838199" y="1671570"/>
            <a:ext cx="5155261" cy="4072044"/>
          </a:xfrm>
        </p:spPr>
        <p:txBody>
          <a:bodyPr anchor="t">
            <a:normAutofit/>
          </a:bodyPr>
          <a:lstStyle/>
          <a:p>
            <a:r>
              <a:rPr lang="en-GB">
                <a:solidFill>
                  <a:srgbClr val="FFFFFF"/>
                </a:solidFill>
              </a:rPr>
              <a:t>Model Selection and Training</a:t>
            </a:r>
          </a:p>
        </p:txBody>
      </p:sp>
      <p:sp>
        <p:nvSpPr>
          <p:cNvPr id="13" name="Content Placeholder 2">
            <a:extLst>
              <a:ext uri="{FF2B5EF4-FFF2-40B4-BE49-F238E27FC236}">
                <a16:creationId xmlns:a16="http://schemas.microsoft.com/office/drawing/2014/main" id="{40027819-6330-5B86-5474-E0EEC54B0161}"/>
              </a:ext>
            </a:extLst>
          </p:cNvPr>
          <p:cNvSpPr>
            <a:spLocks noGrp="1"/>
          </p:cNvSpPr>
          <p:nvPr>
            <p:ph idx="1"/>
          </p:nvPr>
        </p:nvSpPr>
        <p:spPr>
          <a:xfrm>
            <a:off x="6185986" y="1671566"/>
            <a:ext cx="5170861" cy="4072043"/>
          </a:xfrm>
        </p:spPr>
        <p:txBody>
          <a:bodyPr>
            <a:normAutofit/>
          </a:bodyPr>
          <a:lstStyle/>
          <a:p>
            <a:r>
              <a:rPr lang="en-GB" sz="2000">
                <a:solidFill>
                  <a:srgbClr val="FFFFFF"/>
                </a:solidFill>
              </a:rPr>
              <a:t>Algorithms: Decision Tree, Random Forest, K-Nearest Neighbors, and XGBoost.</a:t>
            </a:r>
          </a:p>
          <a:p>
            <a:r>
              <a:rPr lang="en-GB" sz="2000">
                <a:solidFill>
                  <a:srgbClr val="FFFFFF"/>
                </a:solidFill>
              </a:rPr>
              <a:t>Rational of choice of algorithm: All 3 are regression algorithms.</a:t>
            </a:r>
          </a:p>
          <a:p>
            <a:r>
              <a:rPr lang="en-GB" sz="2000">
                <a:solidFill>
                  <a:srgbClr val="FFFFFF"/>
                </a:solidFill>
              </a:rPr>
              <a:t>Cross-Validation: Evaluated models using cross-validation technique (CV=5).</a:t>
            </a:r>
          </a:p>
          <a:p>
            <a:r>
              <a:rPr lang="en-GB" sz="2000">
                <a:solidFill>
                  <a:srgbClr val="FFFFFF"/>
                </a:solidFill>
              </a:rPr>
              <a:t>Default Parameters: Scoring=’neg_mean_squared_error’, remaining as default.</a:t>
            </a:r>
          </a:p>
          <a:p>
            <a:r>
              <a:rPr lang="en-GB" sz="2000">
                <a:solidFill>
                  <a:srgbClr val="FFFFFF"/>
                </a:solidFill>
              </a:rPr>
              <a:t>Performance Metrics: MSE, RMSE, MAE, R-squared score, Explained Variance Score, Median Absolute Error.</a:t>
            </a:r>
          </a:p>
        </p:txBody>
      </p:sp>
    </p:spTree>
    <p:extLst>
      <p:ext uri="{BB962C8B-B14F-4D97-AF65-F5344CB8AC3E}">
        <p14:creationId xmlns:p14="http://schemas.microsoft.com/office/powerpoint/2010/main" val="1884181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Periodic table of elements">
            <a:extLst>
              <a:ext uri="{FF2B5EF4-FFF2-40B4-BE49-F238E27FC236}">
                <a16:creationId xmlns:a16="http://schemas.microsoft.com/office/drawing/2014/main" id="{C86E6F05-ADC7-A7A3-002F-DC2A7AF1189A}"/>
              </a:ext>
            </a:extLst>
          </p:cNvPr>
          <p:cNvPicPr>
            <a:picLocks noChangeAspect="1"/>
          </p:cNvPicPr>
          <p:nvPr/>
        </p:nvPicPr>
        <p:blipFill rotWithShape="1">
          <a:blip r:embed="rId2">
            <a:alphaModFix amt="40000"/>
          </a:blip>
          <a:srcRect t="13453" b="1961"/>
          <a:stretch/>
        </p:blipFill>
        <p:spPr>
          <a:xfrm>
            <a:off x="20" y="10"/>
            <a:ext cx="12191979" cy="6857990"/>
          </a:xfrm>
          <a:prstGeom prst="rect">
            <a:avLst/>
          </a:prstGeom>
        </p:spPr>
      </p:pic>
      <p:sp>
        <p:nvSpPr>
          <p:cNvPr id="2" name="Title 1">
            <a:extLst>
              <a:ext uri="{FF2B5EF4-FFF2-40B4-BE49-F238E27FC236}">
                <a16:creationId xmlns:a16="http://schemas.microsoft.com/office/drawing/2014/main" id="{85FCC93B-735B-1149-E914-40031B437C16}"/>
              </a:ext>
            </a:extLst>
          </p:cNvPr>
          <p:cNvSpPr>
            <a:spLocks noGrp="1"/>
          </p:cNvSpPr>
          <p:nvPr>
            <p:ph type="title"/>
          </p:nvPr>
        </p:nvSpPr>
        <p:spPr>
          <a:xfrm>
            <a:off x="841249" y="941832"/>
            <a:ext cx="10506456" cy="2057400"/>
          </a:xfrm>
        </p:spPr>
        <p:txBody>
          <a:bodyPr anchor="b">
            <a:normAutofit/>
          </a:bodyPr>
          <a:lstStyle/>
          <a:p>
            <a:r>
              <a:rPr lang="en-GB" sz="5000">
                <a:solidFill>
                  <a:schemeClr val="bg1"/>
                </a:solidFill>
              </a:rPr>
              <a:t>Evaluation Metrics</a:t>
            </a:r>
          </a:p>
        </p:txBody>
      </p:sp>
      <p:sp>
        <p:nvSpPr>
          <p:cNvPr id="28"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838441-8A16-77CE-04D3-4937812D2AEC}"/>
              </a:ext>
            </a:extLst>
          </p:cNvPr>
          <p:cNvSpPr>
            <a:spLocks noGrp="1"/>
          </p:cNvSpPr>
          <p:nvPr>
            <p:ph idx="1"/>
          </p:nvPr>
        </p:nvSpPr>
        <p:spPr>
          <a:xfrm>
            <a:off x="841248" y="3502152"/>
            <a:ext cx="10506456" cy="2670048"/>
          </a:xfrm>
        </p:spPr>
        <p:txBody>
          <a:bodyPr>
            <a:normAutofit/>
          </a:bodyPr>
          <a:lstStyle/>
          <a:p>
            <a:r>
              <a:rPr lang="en-US" sz="1700">
                <a:solidFill>
                  <a:schemeClr val="bg1"/>
                </a:solidFill>
              </a:rPr>
              <a:t>Mean Squared Error (MSE): Measures average squared difference between predicted and actual values.</a:t>
            </a:r>
          </a:p>
          <a:p>
            <a:r>
              <a:rPr lang="en-US" sz="1700">
                <a:solidFill>
                  <a:schemeClr val="bg1"/>
                </a:solidFill>
              </a:rPr>
              <a:t>Root Mean Squared Error (RMSE): Square root of MSE, measures average error.</a:t>
            </a:r>
          </a:p>
          <a:p>
            <a:r>
              <a:rPr lang="en-US" sz="1700">
                <a:solidFill>
                  <a:schemeClr val="bg1"/>
                </a:solidFill>
              </a:rPr>
              <a:t>Mean Absolute Error (MAE): Measures average absolute difference between predicted and actual values.</a:t>
            </a:r>
          </a:p>
          <a:p>
            <a:r>
              <a:rPr lang="en-US" sz="1700">
                <a:solidFill>
                  <a:schemeClr val="bg1"/>
                </a:solidFill>
              </a:rPr>
              <a:t>R-squared Score: Measures how well the model fits the data.</a:t>
            </a:r>
          </a:p>
          <a:p>
            <a:r>
              <a:rPr lang="en-US" sz="1700">
                <a:solidFill>
                  <a:schemeClr val="bg1"/>
                </a:solidFill>
              </a:rPr>
              <a:t>Explained Variance Score: Measures how much variance in data is explained by the model.</a:t>
            </a:r>
          </a:p>
          <a:p>
            <a:r>
              <a:rPr lang="en-US" sz="1700">
                <a:solidFill>
                  <a:schemeClr val="bg1"/>
                </a:solidFill>
              </a:rPr>
              <a:t>Median Absolute Error: Median absolute difference between predicted and actual values.</a:t>
            </a:r>
            <a:endParaRPr lang="en-GB" sz="1700">
              <a:solidFill>
                <a:schemeClr val="bg1"/>
              </a:solidFill>
            </a:endParaRPr>
          </a:p>
        </p:txBody>
      </p:sp>
    </p:spTree>
    <p:extLst>
      <p:ext uri="{BB962C8B-B14F-4D97-AF65-F5344CB8AC3E}">
        <p14:creationId xmlns:p14="http://schemas.microsoft.com/office/powerpoint/2010/main" val="219969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4390-F57B-6C82-FD41-7D12CDA33039}"/>
              </a:ext>
            </a:extLst>
          </p:cNvPr>
          <p:cNvSpPr>
            <a:spLocks noGrp="1"/>
          </p:cNvSpPr>
          <p:nvPr>
            <p:ph type="title"/>
          </p:nvPr>
        </p:nvSpPr>
        <p:spPr/>
        <p:txBody>
          <a:bodyPr/>
          <a:lstStyle/>
          <a:p>
            <a:r>
              <a:rPr lang="en-GB" dirty="0"/>
              <a:t>Results and Analysis</a:t>
            </a:r>
          </a:p>
        </p:txBody>
      </p:sp>
      <p:sp>
        <p:nvSpPr>
          <p:cNvPr id="3" name="Content Placeholder 2">
            <a:extLst>
              <a:ext uri="{FF2B5EF4-FFF2-40B4-BE49-F238E27FC236}">
                <a16:creationId xmlns:a16="http://schemas.microsoft.com/office/drawing/2014/main" id="{22034643-7B8D-7CD9-C31A-19D6F05910E4}"/>
              </a:ext>
            </a:extLst>
          </p:cNvPr>
          <p:cNvSpPr>
            <a:spLocks noGrp="1"/>
          </p:cNvSpPr>
          <p:nvPr>
            <p:ph idx="1"/>
          </p:nvPr>
        </p:nvSpPr>
        <p:spPr/>
        <p:txBody>
          <a:bodyPr>
            <a:normAutofit/>
          </a:bodyPr>
          <a:lstStyle/>
          <a:p>
            <a:pPr marL="0" indent="0">
              <a:buNone/>
            </a:pPr>
            <a:r>
              <a:rPr lang="en-GB" dirty="0"/>
              <a:t>Performance of Models: Display MSE, RMSE, MAE, RSS, ESV, Median Absolute Error.</a:t>
            </a:r>
          </a:p>
          <a:p>
            <a:endParaRPr lang="en-GB" dirty="0"/>
          </a:p>
          <a:p>
            <a:endParaRPr lang="en-GB" dirty="0"/>
          </a:p>
          <a:p>
            <a:endParaRPr lang="en-GB" dirty="0"/>
          </a:p>
          <a:p>
            <a:endParaRPr lang="en-GB" dirty="0"/>
          </a:p>
        </p:txBody>
      </p:sp>
      <p:graphicFrame>
        <p:nvGraphicFramePr>
          <p:cNvPr id="4" name="Table 3">
            <a:extLst>
              <a:ext uri="{FF2B5EF4-FFF2-40B4-BE49-F238E27FC236}">
                <a16:creationId xmlns:a16="http://schemas.microsoft.com/office/drawing/2014/main" id="{C29B69AC-506B-4F89-75EF-4727BDDC415C}"/>
              </a:ext>
            </a:extLst>
          </p:cNvPr>
          <p:cNvGraphicFramePr>
            <a:graphicFrameLocks noGrp="1"/>
          </p:cNvGraphicFramePr>
          <p:nvPr>
            <p:extLst>
              <p:ext uri="{D42A27DB-BD31-4B8C-83A1-F6EECF244321}">
                <p14:modId xmlns:p14="http://schemas.microsoft.com/office/powerpoint/2010/main" val="1484935738"/>
              </p:ext>
            </p:extLst>
          </p:nvPr>
        </p:nvGraphicFramePr>
        <p:xfrm>
          <a:off x="838201" y="3031966"/>
          <a:ext cx="10515599" cy="1938655"/>
        </p:xfrm>
        <a:graphic>
          <a:graphicData uri="http://schemas.openxmlformats.org/drawingml/2006/table">
            <a:tbl>
              <a:tblPr firstRow="1" firstCol="1" bandRow="1">
                <a:tableStyleId>{5C22544A-7EE6-4342-B048-85BDC9FD1C3A}</a:tableStyleId>
              </a:tblPr>
              <a:tblGrid>
                <a:gridCol w="1476390">
                  <a:extLst>
                    <a:ext uri="{9D8B030D-6E8A-4147-A177-3AD203B41FA5}">
                      <a16:colId xmlns:a16="http://schemas.microsoft.com/office/drawing/2014/main" val="1440156513"/>
                    </a:ext>
                  </a:extLst>
                </a:gridCol>
                <a:gridCol w="1457462">
                  <a:extLst>
                    <a:ext uri="{9D8B030D-6E8A-4147-A177-3AD203B41FA5}">
                      <a16:colId xmlns:a16="http://schemas.microsoft.com/office/drawing/2014/main" val="1916620462"/>
                    </a:ext>
                  </a:extLst>
                </a:gridCol>
                <a:gridCol w="1465875">
                  <a:extLst>
                    <a:ext uri="{9D8B030D-6E8A-4147-A177-3AD203B41FA5}">
                      <a16:colId xmlns:a16="http://schemas.microsoft.com/office/drawing/2014/main" val="1360954053"/>
                    </a:ext>
                  </a:extLst>
                </a:gridCol>
                <a:gridCol w="1457462">
                  <a:extLst>
                    <a:ext uri="{9D8B030D-6E8A-4147-A177-3AD203B41FA5}">
                      <a16:colId xmlns:a16="http://schemas.microsoft.com/office/drawing/2014/main" val="285264274"/>
                    </a:ext>
                  </a:extLst>
                </a:gridCol>
                <a:gridCol w="1457462">
                  <a:extLst>
                    <a:ext uri="{9D8B030D-6E8A-4147-A177-3AD203B41FA5}">
                      <a16:colId xmlns:a16="http://schemas.microsoft.com/office/drawing/2014/main" val="3461314734"/>
                    </a:ext>
                  </a:extLst>
                </a:gridCol>
                <a:gridCol w="1457462">
                  <a:extLst>
                    <a:ext uri="{9D8B030D-6E8A-4147-A177-3AD203B41FA5}">
                      <a16:colId xmlns:a16="http://schemas.microsoft.com/office/drawing/2014/main" val="4126154444"/>
                    </a:ext>
                  </a:extLst>
                </a:gridCol>
                <a:gridCol w="1743486">
                  <a:extLst>
                    <a:ext uri="{9D8B030D-6E8A-4147-A177-3AD203B41FA5}">
                      <a16:colId xmlns:a16="http://schemas.microsoft.com/office/drawing/2014/main" val="3614185658"/>
                    </a:ext>
                  </a:extLst>
                </a:gridCol>
              </a:tblGrid>
              <a:tr h="0">
                <a:tc>
                  <a:txBody>
                    <a:bodyPr/>
                    <a:lstStyle/>
                    <a:p>
                      <a:pPr marL="0" marR="0">
                        <a:lnSpc>
                          <a:spcPct val="200000"/>
                        </a:lnSpc>
                        <a:spcBef>
                          <a:spcPts val="0"/>
                        </a:spcBef>
                        <a:spcAft>
                          <a:spcPts val="0"/>
                        </a:spcAft>
                      </a:pPr>
                      <a:r>
                        <a:rPr lang="en-US" sz="1200">
                          <a:effectLst/>
                        </a:rPr>
                        <a:t>MODELS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MSE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RMSE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MAE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RSS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ESV</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MEDIAN ABSOLUTE ERROR</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0926498"/>
                  </a:ext>
                </a:extLst>
              </a:tr>
              <a:tr h="0">
                <a:tc>
                  <a:txBody>
                    <a:bodyPr/>
                    <a:lstStyle/>
                    <a:p>
                      <a:pPr marL="0" marR="0">
                        <a:lnSpc>
                          <a:spcPct val="200000"/>
                        </a:lnSpc>
                        <a:spcBef>
                          <a:spcPts val="0"/>
                        </a:spcBef>
                        <a:spcAft>
                          <a:spcPts val="0"/>
                        </a:spcAft>
                      </a:pPr>
                      <a:r>
                        <a:rPr lang="en-US" sz="1200">
                          <a:effectLst/>
                        </a:rPr>
                        <a:t>Decision Tree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0.055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0.028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0.912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0.912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3.330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6258305"/>
                  </a:ext>
                </a:extLst>
              </a:tr>
              <a:tr h="0">
                <a:tc>
                  <a:txBody>
                    <a:bodyPr/>
                    <a:lstStyle/>
                    <a:p>
                      <a:pPr marL="0" marR="0">
                        <a:lnSpc>
                          <a:spcPct val="200000"/>
                        </a:lnSpc>
                        <a:spcBef>
                          <a:spcPts val="0"/>
                        </a:spcBef>
                        <a:spcAft>
                          <a:spcPts val="0"/>
                        </a:spcAft>
                      </a:pPr>
                      <a:r>
                        <a:rPr lang="en-US" sz="1200">
                          <a:effectLst/>
                        </a:rPr>
                        <a:t>Random forest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0.044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0.0245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0.942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0.943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0.0023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5336726"/>
                  </a:ext>
                </a:extLst>
              </a:tr>
              <a:tr h="0">
                <a:tc>
                  <a:txBody>
                    <a:bodyPr/>
                    <a:lstStyle/>
                    <a:p>
                      <a:pPr marL="0" marR="0">
                        <a:lnSpc>
                          <a:spcPct val="200000"/>
                        </a:lnSpc>
                        <a:spcBef>
                          <a:spcPts val="0"/>
                        </a:spcBef>
                        <a:spcAft>
                          <a:spcPts val="0"/>
                        </a:spcAft>
                      </a:pPr>
                      <a:r>
                        <a:rPr lang="en-US" sz="1200">
                          <a:effectLst/>
                        </a:rPr>
                        <a:t>KNN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0.0023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0.050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0.0274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0.924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0.926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0.0060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6912466"/>
                  </a:ext>
                </a:extLst>
              </a:tr>
              <a:tr h="0">
                <a:tc>
                  <a:txBody>
                    <a:bodyPr/>
                    <a:lstStyle/>
                    <a:p>
                      <a:pPr marL="0" marR="0">
                        <a:lnSpc>
                          <a:spcPct val="200000"/>
                        </a:lnSpc>
                        <a:spcBef>
                          <a:spcPts val="0"/>
                        </a:spcBef>
                        <a:spcAft>
                          <a:spcPts val="0"/>
                        </a:spcAft>
                      </a:pPr>
                      <a:r>
                        <a:rPr lang="en-US" sz="1200">
                          <a:effectLst/>
                        </a:rPr>
                        <a:t>XGBoost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0.0017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0.041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0.0237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0.949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0.950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0.0014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6464386"/>
                  </a:ext>
                </a:extLst>
              </a:tr>
            </a:tbl>
          </a:graphicData>
        </a:graphic>
      </p:graphicFrame>
    </p:spTree>
    <p:extLst>
      <p:ext uri="{BB962C8B-B14F-4D97-AF65-F5344CB8AC3E}">
        <p14:creationId xmlns:p14="http://schemas.microsoft.com/office/powerpoint/2010/main" val="4257056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76BA-9355-9323-AD46-4C63D1F5C012}"/>
              </a:ext>
            </a:extLst>
          </p:cNvPr>
          <p:cNvSpPr>
            <a:spLocks noGrp="1"/>
          </p:cNvSpPr>
          <p:nvPr>
            <p:ph type="title"/>
          </p:nvPr>
        </p:nvSpPr>
        <p:spPr/>
        <p:txBody>
          <a:bodyPr>
            <a:normAutofit/>
          </a:bodyPr>
          <a:lstStyle/>
          <a:p>
            <a:r>
              <a:rPr lang="en-GB" dirty="0"/>
              <a:t>Cross-Validation: Present predicted values for each K-value in the models.</a:t>
            </a:r>
          </a:p>
        </p:txBody>
      </p:sp>
      <p:sp>
        <p:nvSpPr>
          <p:cNvPr id="3" name="Content Placeholder 2">
            <a:extLst>
              <a:ext uri="{FF2B5EF4-FFF2-40B4-BE49-F238E27FC236}">
                <a16:creationId xmlns:a16="http://schemas.microsoft.com/office/drawing/2014/main" id="{777AC0B9-2B9B-32FF-8668-A7C1C8A1796C}"/>
              </a:ext>
            </a:extLst>
          </p:cNvPr>
          <p:cNvSpPr>
            <a:spLocks noGrp="1"/>
          </p:cNvSpPr>
          <p:nvPr>
            <p:ph idx="1"/>
          </p:nvPr>
        </p:nvSpPr>
        <p:spPr/>
        <p:txBody>
          <a:bodyPr>
            <a:normAutofit/>
          </a:bodyPr>
          <a:lstStyle/>
          <a:p>
            <a:endParaRPr lang="en-US"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5" name="Table 4">
            <a:extLst>
              <a:ext uri="{FF2B5EF4-FFF2-40B4-BE49-F238E27FC236}">
                <a16:creationId xmlns:a16="http://schemas.microsoft.com/office/drawing/2014/main" id="{F4E38AEA-72C3-0BBD-9D08-5FDBF019937E}"/>
              </a:ext>
            </a:extLst>
          </p:cNvPr>
          <p:cNvGraphicFramePr>
            <a:graphicFrameLocks noGrp="1"/>
          </p:cNvGraphicFramePr>
          <p:nvPr>
            <p:extLst>
              <p:ext uri="{D42A27DB-BD31-4B8C-83A1-F6EECF244321}">
                <p14:modId xmlns:p14="http://schemas.microsoft.com/office/powerpoint/2010/main" val="1793902348"/>
              </p:ext>
            </p:extLst>
          </p:nvPr>
        </p:nvGraphicFramePr>
        <p:xfrm>
          <a:off x="838200" y="2046033"/>
          <a:ext cx="10515600" cy="3299333"/>
        </p:xfrm>
        <a:graphic>
          <a:graphicData uri="http://schemas.openxmlformats.org/drawingml/2006/table">
            <a:tbl>
              <a:tblPr firstRow="1" firstCol="1" bandRow="1">
                <a:tableStyleId>{5C22544A-7EE6-4342-B048-85BDC9FD1C3A}</a:tableStyleId>
              </a:tblPr>
              <a:tblGrid>
                <a:gridCol w="1752600">
                  <a:extLst>
                    <a:ext uri="{9D8B030D-6E8A-4147-A177-3AD203B41FA5}">
                      <a16:colId xmlns:a16="http://schemas.microsoft.com/office/drawing/2014/main" val="1462169774"/>
                    </a:ext>
                  </a:extLst>
                </a:gridCol>
                <a:gridCol w="1752600">
                  <a:extLst>
                    <a:ext uri="{9D8B030D-6E8A-4147-A177-3AD203B41FA5}">
                      <a16:colId xmlns:a16="http://schemas.microsoft.com/office/drawing/2014/main" val="845621715"/>
                    </a:ext>
                  </a:extLst>
                </a:gridCol>
                <a:gridCol w="1752600">
                  <a:extLst>
                    <a:ext uri="{9D8B030D-6E8A-4147-A177-3AD203B41FA5}">
                      <a16:colId xmlns:a16="http://schemas.microsoft.com/office/drawing/2014/main" val="2376235989"/>
                    </a:ext>
                  </a:extLst>
                </a:gridCol>
                <a:gridCol w="1752600">
                  <a:extLst>
                    <a:ext uri="{9D8B030D-6E8A-4147-A177-3AD203B41FA5}">
                      <a16:colId xmlns:a16="http://schemas.microsoft.com/office/drawing/2014/main" val="3372192009"/>
                    </a:ext>
                  </a:extLst>
                </a:gridCol>
                <a:gridCol w="1752600">
                  <a:extLst>
                    <a:ext uri="{9D8B030D-6E8A-4147-A177-3AD203B41FA5}">
                      <a16:colId xmlns:a16="http://schemas.microsoft.com/office/drawing/2014/main" val="352903339"/>
                    </a:ext>
                  </a:extLst>
                </a:gridCol>
                <a:gridCol w="1752600">
                  <a:extLst>
                    <a:ext uri="{9D8B030D-6E8A-4147-A177-3AD203B41FA5}">
                      <a16:colId xmlns:a16="http://schemas.microsoft.com/office/drawing/2014/main" val="2218728817"/>
                    </a:ext>
                  </a:extLst>
                </a:gridCol>
              </a:tblGrid>
              <a:tr h="0">
                <a:tc>
                  <a:txBody>
                    <a:bodyPr/>
                    <a:lstStyle/>
                    <a:p>
                      <a:pPr marL="0" marR="0">
                        <a:lnSpc>
                          <a:spcPct val="200000"/>
                        </a:lnSpc>
                        <a:spcBef>
                          <a:spcPts val="0"/>
                        </a:spcBef>
                        <a:spcAft>
                          <a:spcPts val="0"/>
                        </a:spcAft>
                      </a:pPr>
                      <a:r>
                        <a:rPr lang="en-US" sz="1200">
                          <a:effectLst/>
                        </a:rPr>
                        <a:t>Cross-validation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3">
                  <a:txBody>
                    <a:bodyPr/>
                    <a:lstStyle/>
                    <a:p>
                      <a:pPr marL="0" marR="0">
                        <a:lnSpc>
                          <a:spcPct val="200000"/>
                        </a:lnSpc>
                        <a:spcBef>
                          <a:spcPts val="0"/>
                        </a:spcBef>
                        <a:spcAft>
                          <a:spcPts val="0"/>
                        </a:spcAft>
                      </a:pPr>
                      <a:r>
                        <a:rPr lang="en-US" sz="1200" dirty="0">
                          <a:effectLst/>
                        </a:rPr>
                        <a:t>ACTUAL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nSpc>
                          <a:spcPct val="200000"/>
                        </a:lnSpc>
                        <a:spcBef>
                          <a:spcPts val="0"/>
                        </a:spcBef>
                        <a:spcAft>
                          <a:spcPts val="0"/>
                        </a:spcAft>
                      </a:pPr>
                      <a:r>
                        <a:rPr lang="en-US" sz="1200">
                          <a:effectLst/>
                        </a:rPr>
                        <a:t>DECISION TREE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nSpc>
                          <a:spcPct val="200000"/>
                        </a:lnSpc>
                        <a:spcBef>
                          <a:spcPts val="0"/>
                        </a:spcBef>
                        <a:spcAft>
                          <a:spcPts val="0"/>
                        </a:spcAft>
                      </a:pPr>
                      <a:r>
                        <a:rPr lang="en-US" sz="1200">
                          <a:effectLst/>
                        </a:rPr>
                        <a:t>RANDOM FOREST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nSpc>
                          <a:spcPct val="200000"/>
                        </a:lnSpc>
                        <a:spcBef>
                          <a:spcPts val="0"/>
                        </a:spcBef>
                        <a:spcAft>
                          <a:spcPts val="0"/>
                        </a:spcAft>
                      </a:pPr>
                      <a:r>
                        <a:rPr lang="en-US" sz="1200">
                          <a:effectLst/>
                        </a:rPr>
                        <a:t>KNN</a:t>
                      </a:r>
                      <a:endParaRPr lang="en-GB" sz="1100">
                        <a:effectLst/>
                      </a:endParaRPr>
                    </a:p>
                    <a:p>
                      <a:pPr marL="0" marR="0">
                        <a:lnSpc>
                          <a:spcPct val="200000"/>
                        </a:lnSpc>
                        <a:spcBef>
                          <a:spcPts val="0"/>
                        </a:spcBef>
                        <a:spcAft>
                          <a:spcPts val="0"/>
                        </a:spcAft>
                      </a:pP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nSpc>
                          <a:spcPct val="200000"/>
                        </a:lnSpc>
                        <a:spcBef>
                          <a:spcPts val="0"/>
                        </a:spcBef>
                        <a:spcAft>
                          <a:spcPts val="0"/>
                        </a:spcAft>
                      </a:pPr>
                      <a:r>
                        <a:rPr lang="en-US" sz="1200">
                          <a:effectLst/>
                        </a:rPr>
                        <a:t>XGBoost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9820091"/>
                  </a:ext>
                </a:extLst>
              </a:tr>
              <a:tr h="0">
                <a:tc rowSpan="2">
                  <a:txBody>
                    <a:bodyPr/>
                    <a:lstStyle/>
                    <a:p>
                      <a:pPr marL="0" marR="0">
                        <a:lnSpc>
                          <a:spcPct val="200000"/>
                        </a:lnSpc>
                        <a:spcBef>
                          <a:spcPts val="0"/>
                        </a:spcBef>
                        <a:spcAft>
                          <a:spcPts val="0"/>
                        </a:spcAft>
                      </a:pPr>
                      <a:r>
                        <a:rPr lang="en-US" sz="1200">
                          <a:effectLst/>
                        </a:rPr>
                        <a:t>K VALUE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344642152"/>
                  </a:ext>
                </a:extLst>
              </a:tr>
              <a:tr h="0">
                <a:tc vMerge="1">
                  <a:txBody>
                    <a:bodyPr/>
                    <a:lstStyle/>
                    <a:p>
                      <a:endParaRPr lang="en-GB"/>
                    </a:p>
                  </a:txBody>
                  <a:tcPr/>
                </a:tc>
                <a:tc vMerge="1">
                  <a:txBody>
                    <a:bodyPr/>
                    <a:lstStyle/>
                    <a:p>
                      <a:endParaRPr lang="en-GB"/>
                    </a:p>
                  </a:txBody>
                  <a:tcPr/>
                </a:tc>
                <a:tc gridSpan="4">
                  <a:txBody>
                    <a:bodyPr/>
                    <a:lstStyle/>
                    <a:p>
                      <a:pPr marL="0" marR="0" algn="ctr">
                        <a:lnSpc>
                          <a:spcPct val="200000"/>
                        </a:lnSpc>
                        <a:spcBef>
                          <a:spcPts val="0"/>
                        </a:spcBef>
                        <a:spcAft>
                          <a:spcPts val="0"/>
                        </a:spcAft>
                      </a:pPr>
                      <a:r>
                        <a:rPr lang="en-US" sz="1200">
                          <a:effectLst/>
                        </a:rPr>
                        <a:t>PREDICTED</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095265064"/>
                  </a:ext>
                </a:extLst>
              </a:tr>
              <a:tr h="0">
                <a:tc>
                  <a:txBody>
                    <a:bodyPr/>
                    <a:lstStyle/>
                    <a:p>
                      <a:pPr marL="0" marR="0">
                        <a:lnSpc>
                          <a:spcPct val="200000"/>
                        </a:lnSpc>
                        <a:spcBef>
                          <a:spcPts val="0"/>
                        </a:spcBef>
                        <a:spcAft>
                          <a:spcPts val="0"/>
                        </a:spcAft>
                      </a:pPr>
                      <a:r>
                        <a:rPr lang="en-US" sz="1200">
                          <a:effectLst/>
                        </a:rPr>
                        <a:t>K=0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0.92</a:t>
                      </a:r>
                      <a:endParaRPr lang="en-GB" sz="1100">
                        <a:effectLst/>
                      </a:endParaRPr>
                    </a:p>
                    <a:p>
                      <a:pPr marL="0" marR="0">
                        <a:lnSpc>
                          <a:spcPct val="200000"/>
                        </a:lnSpc>
                        <a:spcBef>
                          <a:spcPts val="0"/>
                        </a:spcBef>
                        <a:spcAft>
                          <a:spcPts val="0"/>
                        </a:spcAft>
                      </a:pP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0.92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042645"/>
                  </a:ext>
                </a:extLst>
              </a:tr>
              <a:tr h="0">
                <a:tc>
                  <a:txBody>
                    <a:bodyPr/>
                    <a:lstStyle/>
                    <a:p>
                      <a:pPr marL="0" marR="0">
                        <a:lnSpc>
                          <a:spcPct val="200000"/>
                        </a:lnSpc>
                        <a:spcBef>
                          <a:spcPts val="0"/>
                        </a:spcBef>
                        <a:spcAft>
                          <a:spcPts val="0"/>
                        </a:spcAft>
                      </a:pPr>
                      <a:r>
                        <a:rPr lang="en-US" sz="1200">
                          <a:effectLst/>
                        </a:rPr>
                        <a:t>K=1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fontAlgn="base" latinLnBrk="1">
                        <a:lnSpc>
                          <a:spcPct val="20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a:effectLst/>
                        </a:rPr>
                        <a:t>0.76</a:t>
                      </a:r>
                      <a:endParaRPr lang="en-GB" sz="1100">
                        <a:effectLst/>
                      </a:endParaRPr>
                    </a:p>
                    <a:p>
                      <a:pPr marL="0" marR="0">
                        <a:lnSpc>
                          <a:spcPct val="200000"/>
                        </a:lnSpc>
                        <a:spcBef>
                          <a:spcPts val="0"/>
                        </a:spcBef>
                        <a:spcAft>
                          <a:spcPts val="0"/>
                        </a:spcAft>
                      </a:pP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3171935"/>
                  </a:ext>
                </a:extLst>
              </a:tr>
              <a:tr h="0">
                <a:tc>
                  <a:txBody>
                    <a:bodyPr/>
                    <a:lstStyle/>
                    <a:p>
                      <a:pPr marL="0" marR="0">
                        <a:lnSpc>
                          <a:spcPct val="200000"/>
                        </a:lnSpc>
                        <a:spcBef>
                          <a:spcPts val="0"/>
                        </a:spcBef>
                        <a:spcAft>
                          <a:spcPts val="0"/>
                        </a:spcAft>
                      </a:pPr>
                      <a:r>
                        <a:rPr lang="en-US" sz="1200">
                          <a:effectLst/>
                        </a:rPr>
                        <a:t>K=2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GB" sz="1200">
                          <a:effectLst/>
                        </a:rPr>
                        <a:t>0.72</a:t>
                      </a:r>
                      <a:r>
                        <a:rPr lang="en-GB" sz="1100">
                          <a:effectLst/>
                        </a:rPr>
                        <a:t> </a:t>
                      </a: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0.67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0.51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4108685"/>
                  </a:ext>
                </a:extLst>
              </a:tr>
              <a:tr h="205105">
                <a:tc>
                  <a:txBody>
                    <a:bodyPr/>
                    <a:lstStyle/>
                    <a:p>
                      <a:pPr marL="0" marR="0">
                        <a:lnSpc>
                          <a:spcPct val="200000"/>
                        </a:lnSpc>
                        <a:spcBef>
                          <a:spcPts val="0"/>
                        </a:spcBef>
                        <a:spcAft>
                          <a:spcPts val="0"/>
                        </a:spcAft>
                      </a:pPr>
                      <a:r>
                        <a:rPr lang="en-US" sz="1200">
                          <a:effectLst/>
                        </a:rPr>
                        <a:t>K=3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GB" sz="1200">
                          <a:effectLst/>
                        </a:rPr>
                        <a:t>0.80       </a:t>
                      </a: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0.80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0.74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0.80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2405230"/>
                  </a:ext>
                </a:extLst>
              </a:tr>
              <a:tr h="0">
                <a:tc>
                  <a:txBody>
                    <a:bodyPr/>
                    <a:lstStyle/>
                    <a:p>
                      <a:pPr marL="0" marR="0">
                        <a:lnSpc>
                          <a:spcPct val="200000"/>
                        </a:lnSpc>
                        <a:spcBef>
                          <a:spcPts val="0"/>
                        </a:spcBef>
                        <a:spcAft>
                          <a:spcPts val="0"/>
                        </a:spcAft>
                      </a:pPr>
                      <a:r>
                        <a:rPr lang="en-US" sz="1200">
                          <a:effectLst/>
                        </a:rPr>
                        <a:t>K=4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GB" sz="1200">
                          <a:effectLst/>
                        </a:rPr>
                        <a:t>0.65       </a:t>
                      </a:r>
                      <a:r>
                        <a:rPr lang="en-US" sz="12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0.65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0.62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0.51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0.65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6686211"/>
                  </a:ext>
                </a:extLst>
              </a:tr>
            </a:tbl>
          </a:graphicData>
        </a:graphic>
      </p:graphicFrame>
    </p:spTree>
    <p:extLst>
      <p:ext uri="{BB962C8B-B14F-4D97-AF65-F5344CB8AC3E}">
        <p14:creationId xmlns:p14="http://schemas.microsoft.com/office/powerpoint/2010/main" val="284316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A77D66C3-B31E-D416-4E1A-7845364891E2}"/>
              </a:ext>
            </a:extLst>
          </p:cNvPr>
          <p:cNvPicPr>
            <a:picLocks noChangeAspect="1"/>
          </p:cNvPicPr>
          <p:nvPr/>
        </p:nvPicPr>
        <p:blipFill rotWithShape="1">
          <a:blip r:embed="rId2">
            <a:alphaModFix amt="40000"/>
          </a:blip>
          <a:srcRect t="5981" b="9750"/>
          <a:stretch/>
        </p:blipFill>
        <p:spPr>
          <a:xfrm>
            <a:off x="20" y="10"/>
            <a:ext cx="12191979" cy="6857990"/>
          </a:xfrm>
          <a:prstGeom prst="rect">
            <a:avLst/>
          </a:prstGeom>
        </p:spPr>
      </p:pic>
      <p:sp>
        <p:nvSpPr>
          <p:cNvPr id="2" name="Title 1">
            <a:extLst>
              <a:ext uri="{FF2B5EF4-FFF2-40B4-BE49-F238E27FC236}">
                <a16:creationId xmlns:a16="http://schemas.microsoft.com/office/drawing/2014/main" id="{244F85C3-A66D-3856-7124-BF121F9D2823}"/>
              </a:ext>
            </a:extLst>
          </p:cNvPr>
          <p:cNvSpPr>
            <a:spLocks noGrp="1"/>
          </p:cNvSpPr>
          <p:nvPr>
            <p:ph type="title"/>
          </p:nvPr>
        </p:nvSpPr>
        <p:spPr>
          <a:xfrm>
            <a:off x="841249" y="941832"/>
            <a:ext cx="10506456" cy="2057400"/>
          </a:xfrm>
        </p:spPr>
        <p:txBody>
          <a:bodyPr anchor="b">
            <a:normAutofit/>
          </a:bodyPr>
          <a:lstStyle/>
          <a:p>
            <a:r>
              <a:rPr lang="en-GB" sz="5000" dirty="0">
                <a:solidFill>
                  <a:schemeClr val="bg1"/>
                </a:solidFill>
              </a:rPr>
              <a:t>Classification Problem - Introduction</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A3C4E8-972F-2769-0318-9DEC5ED2B268}"/>
              </a:ext>
            </a:extLst>
          </p:cNvPr>
          <p:cNvSpPr>
            <a:spLocks noGrp="1"/>
          </p:cNvSpPr>
          <p:nvPr>
            <p:ph idx="1"/>
          </p:nvPr>
        </p:nvSpPr>
        <p:spPr>
          <a:xfrm>
            <a:off x="841248" y="3502152"/>
            <a:ext cx="10506456" cy="2670048"/>
          </a:xfrm>
        </p:spPr>
        <p:txBody>
          <a:bodyPr>
            <a:normAutofit/>
          </a:bodyPr>
          <a:lstStyle/>
          <a:p>
            <a:r>
              <a:rPr lang="en-GB" sz="2000" dirty="0">
                <a:solidFill>
                  <a:schemeClr val="bg1"/>
                </a:solidFill>
              </a:rPr>
              <a:t>Problem: Cyberbullying detection and classification using machine learning.</a:t>
            </a:r>
          </a:p>
          <a:p>
            <a:r>
              <a:rPr lang="en-GB" sz="2000" dirty="0">
                <a:solidFill>
                  <a:schemeClr val="bg1"/>
                </a:solidFill>
              </a:rPr>
              <a:t>Objective: Develop automated methods to detect and classify cyberbullying </a:t>
            </a:r>
            <a:r>
              <a:rPr lang="en-GB" sz="2000" dirty="0" err="1">
                <a:solidFill>
                  <a:schemeClr val="bg1"/>
                </a:solidFill>
              </a:rPr>
              <a:t>behavior</a:t>
            </a:r>
            <a:r>
              <a:rPr lang="en-GB" sz="2000" dirty="0">
                <a:solidFill>
                  <a:schemeClr val="bg1"/>
                </a:solidFill>
              </a:rPr>
              <a:t> in text data.</a:t>
            </a:r>
          </a:p>
          <a:p>
            <a:r>
              <a:rPr lang="en-GB" sz="2000" dirty="0">
                <a:solidFill>
                  <a:schemeClr val="bg1"/>
                </a:solidFill>
              </a:rPr>
              <a:t>Dataset: Collected from various sources (Twitter, YouTube, Kaggle, etc.) and </a:t>
            </a:r>
            <a:r>
              <a:rPr lang="en-GB" sz="2000" dirty="0" err="1">
                <a:solidFill>
                  <a:schemeClr val="bg1"/>
                </a:solidFill>
              </a:rPr>
              <a:t>labeled</a:t>
            </a:r>
            <a:r>
              <a:rPr lang="en-GB" sz="2000" dirty="0">
                <a:solidFill>
                  <a:schemeClr val="bg1"/>
                </a:solidFill>
              </a:rPr>
              <a:t> for cyberbullying </a:t>
            </a:r>
            <a:r>
              <a:rPr lang="en-GB" sz="2000" dirty="0" err="1">
                <a:solidFill>
                  <a:schemeClr val="bg1"/>
                </a:solidFill>
              </a:rPr>
              <a:t>behavior</a:t>
            </a:r>
            <a:r>
              <a:rPr lang="en-GB" sz="2000" dirty="0">
                <a:solidFill>
                  <a:schemeClr val="bg1"/>
                </a:solidFill>
              </a:rPr>
              <a:t>.</a:t>
            </a:r>
          </a:p>
        </p:txBody>
      </p:sp>
    </p:spTree>
    <p:extLst>
      <p:ext uri="{BB962C8B-B14F-4D97-AF65-F5344CB8AC3E}">
        <p14:creationId xmlns:p14="http://schemas.microsoft.com/office/powerpoint/2010/main" val="407373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6D5F5-65AF-D69B-3CE8-11CD2AECD8A1}"/>
              </a:ext>
            </a:extLst>
          </p:cNvPr>
          <p:cNvSpPr>
            <a:spLocks noGrp="1"/>
          </p:cNvSpPr>
          <p:nvPr>
            <p:ph type="title"/>
          </p:nvPr>
        </p:nvSpPr>
        <p:spPr/>
        <p:txBody>
          <a:bodyPr>
            <a:normAutofit fontScale="90000"/>
          </a:bodyPr>
          <a:lstStyle/>
          <a:p>
            <a:r>
              <a:rPr lang="en-GB" dirty="0"/>
              <a:t>Scatter Plot: Show actual vs. predicted results And</a:t>
            </a:r>
            <a:br>
              <a:rPr lang="en-GB" dirty="0"/>
            </a:br>
            <a:r>
              <a:rPr lang="en-GB" dirty="0"/>
              <a:t>Residual Plot: Visualize residuals.</a:t>
            </a:r>
          </a:p>
        </p:txBody>
      </p:sp>
      <p:sp>
        <p:nvSpPr>
          <p:cNvPr id="3" name="Content Placeholder 2">
            <a:extLst>
              <a:ext uri="{FF2B5EF4-FFF2-40B4-BE49-F238E27FC236}">
                <a16:creationId xmlns:a16="http://schemas.microsoft.com/office/drawing/2014/main" id="{8F1A4D6D-9076-7E6F-F1F5-FE683EC997F2}"/>
              </a:ext>
            </a:extLst>
          </p:cNvPr>
          <p:cNvSpPr>
            <a:spLocks noGrp="1"/>
          </p:cNvSpPr>
          <p:nvPr>
            <p:ph idx="1"/>
          </p:nvPr>
        </p:nvSpPr>
        <p:spPr/>
        <p:txBody>
          <a:bodyPr/>
          <a:lstStyle/>
          <a:p>
            <a:pPr marL="0" indent="0">
              <a:buNone/>
            </a:pPr>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82835DEE-F0EB-4CEB-0FB0-B96B77388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215" y="1825625"/>
            <a:ext cx="5645785" cy="3633470"/>
          </a:xfrm>
          <a:prstGeom prst="rect">
            <a:avLst/>
          </a:prstGeom>
          <a:noFill/>
          <a:ln>
            <a:noFill/>
          </a:ln>
        </p:spPr>
      </p:pic>
      <p:pic>
        <p:nvPicPr>
          <p:cNvPr id="5" name="Picture 4">
            <a:extLst>
              <a:ext uri="{FF2B5EF4-FFF2-40B4-BE49-F238E27FC236}">
                <a16:creationId xmlns:a16="http://schemas.microsoft.com/office/drawing/2014/main" id="{640E180E-87AD-732B-2095-2EC93A624E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12803" y="1972627"/>
            <a:ext cx="5624195" cy="3339465"/>
          </a:xfrm>
          <a:prstGeom prst="rect">
            <a:avLst/>
          </a:prstGeom>
          <a:noFill/>
          <a:ln>
            <a:noFill/>
          </a:ln>
        </p:spPr>
      </p:pic>
    </p:spTree>
    <p:extLst>
      <p:ext uri="{BB962C8B-B14F-4D97-AF65-F5344CB8AC3E}">
        <p14:creationId xmlns:p14="http://schemas.microsoft.com/office/powerpoint/2010/main" val="145332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E882-0200-21AB-74B8-2ED7C7C1A8E4}"/>
              </a:ext>
            </a:extLst>
          </p:cNvPr>
          <p:cNvSpPr>
            <a:spLocks noGrp="1"/>
          </p:cNvSpPr>
          <p:nvPr>
            <p:ph type="title"/>
          </p:nvPr>
        </p:nvSpPr>
        <p:spPr>
          <a:xfrm>
            <a:off x="5868557" y="1138036"/>
            <a:ext cx="5444382" cy="1402470"/>
          </a:xfrm>
        </p:spPr>
        <p:txBody>
          <a:bodyPr anchor="t">
            <a:normAutofit/>
          </a:bodyPr>
          <a:lstStyle/>
          <a:p>
            <a:r>
              <a:rPr lang="en-US" sz="3000"/>
              <a:t>Summary Of Regression Analysis And Model Performance.</a:t>
            </a:r>
            <a:endParaRPr lang="en-GB" sz="3000"/>
          </a:p>
        </p:txBody>
      </p:sp>
      <p:pic>
        <p:nvPicPr>
          <p:cNvPr id="5" name="Picture 4" descr="Codes on papers">
            <a:extLst>
              <a:ext uri="{FF2B5EF4-FFF2-40B4-BE49-F238E27FC236}">
                <a16:creationId xmlns:a16="http://schemas.microsoft.com/office/drawing/2014/main" id="{5A3A77A9-4140-B567-96C9-20F2E534C436}"/>
              </a:ext>
            </a:extLst>
          </p:cNvPr>
          <p:cNvPicPr>
            <a:picLocks noChangeAspect="1"/>
          </p:cNvPicPr>
          <p:nvPr/>
        </p:nvPicPr>
        <p:blipFill rotWithShape="1">
          <a:blip r:embed="rId2"/>
          <a:srcRect l="25905" r="23957"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ED8EB8-97B2-4DFD-D51F-83990538A137}"/>
              </a:ext>
            </a:extLst>
          </p:cNvPr>
          <p:cNvSpPr>
            <a:spLocks noGrp="1"/>
          </p:cNvSpPr>
          <p:nvPr>
            <p:ph idx="1"/>
          </p:nvPr>
        </p:nvSpPr>
        <p:spPr>
          <a:xfrm>
            <a:off x="5868557" y="2551176"/>
            <a:ext cx="5444382" cy="3591207"/>
          </a:xfrm>
        </p:spPr>
        <p:txBody>
          <a:bodyPr>
            <a:normAutofit/>
          </a:bodyPr>
          <a:lstStyle/>
          <a:p>
            <a:pPr marL="0" indent="0">
              <a:buNone/>
            </a:pPr>
            <a:r>
              <a:rPr lang="en-US" sz="2000"/>
              <a:t>The results indicated that the Random Forest Regression model outperformed other models in terms of predictive accuracy. It exhibited the lowest MSE and RMSE values and the highest R-squared score, indicating its ability to explain a significant portion of the variance in the data.</a:t>
            </a:r>
          </a:p>
        </p:txBody>
      </p:sp>
    </p:spTree>
    <p:extLst>
      <p:ext uri="{BB962C8B-B14F-4D97-AF65-F5344CB8AC3E}">
        <p14:creationId xmlns:p14="http://schemas.microsoft.com/office/powerpoint/2010/main" val="392788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1484-AC42-DA68-8EAD-A00EFAB765C5}"/>
              </a:ext>
            </a:extLst>
          </p:cNvPr>
          <p:cNvSpPr>
            <a:spLocks noGrp="1"/>
          </p:cNvSpPr>
          <p:nvPr>
            <p:ph type="title"/>
          </p:nvPr>
        </p:nvSpPr>
        <p:spPr>
          <a:xfrm>
            <a:off x="5868557" y="1138036"/>
            <a:ext cx="5444382" cy="1402470"/>
          </a:xfrm>
        </p:spPr>
        <p:txBody>
          <a:bodyPr anchor="t">
            <a:normAutofit/>
          </a:bodyPr>
          <a:lstStyle/>
          <a:p>
            <a:r>
              <a:rPr lang="en-US" sz="3200"/>
              <a:t>Importance Of Predicting Graduate Admission Chances.</a:t>
            </a:r>
            <a:endParaRPr lang="en-GB" sz="3200"/>
          </a:p>
        </p:txBody>
      </p:sp>
      <p:pic>
        <p:nvPicPr>
          <p:cNvPr id="5" name="Picture 4" descr="Back view of graduates in an outdoor graduation">
            <a:extLst>
              <a:ext uri="{FF2B5EF4-FFF2-40B4-BE49-F238E27FC236}">
                <a16:creationId xmlns:a16="http://schemas.microsoft.com/office/drawing/2014/main" id="{9096EA23-7B69-501F-B451-8E18EC540152}"/>
              </a:ext>
            </a:extLst>
          </p:cNvPr>
          <p:cNvPicPr>
            <a:picLocks noChangeAspect="1"/>
          </p:cNvPicPr>
          <p:nvPr/>
        </p:nvPicPr>
        <p:blipFill rotWithShape="1">
          <a:blip r:embed="rId2"/>
          <a:srcRect l="16787" r="33075"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0483F0-E7BD-6B3B-2023-38853E3B1120}"/>
              </a:ext>
            </a:extLst>
          </p:cNvPr>
          <p:cNvSpPr>
            <a:spLocks noGrp="1"/>
          </p:cNvSpPr>
          <p:nvPr>
            <p:ph idx="1"/>
          </p:nvPr>
        </p:nvSpPr>
        <p:spPr>
          <a:xfrm>
            <a:off x="5868557" y="2551176"/>
            <a:ext cx="5444382" cy="3591207"/>
          </a:xfrm>
        </p:spPr>
        <p:txBody>
          <a:bodyPr>
            <a:normAutofit/>
          </a:bodyPr>
          <a:lstStyle/>
          <a:p>
            <a:r>
              <a:rPr lang="en-US" sz="1700"/>
              <a:t>Predicting graduate admission chances holds immense importance for both universities and prospective students. For universities, it assists in the selection process by objectively assessing applicants' likelihood of success. Admissions committees can use the predicted chances to identify promising candidates, enhancing the efficiency of the selection process.</a:t>
            </a:r>
          </a:p>
          <a:p>
            <a:r>
              <a:rPr lang="en-US" sz="1700"/>
              <a:t>For prospective students, knowing their predicted admission chances helps in making informed decisions about which universities to apply to. It allows them to focus on institutions where they have a higher likelihood of acceptance, optimizing their application efforts and increasing the chances of getting admitted to their desired programs.</a:t>
            </a:r>
            <a:endParaRPr lang="en-GB" sz="1700"/>
          </a:p>
        </p:txBody>
      </p:sp>
    </p:spTree>
    <p:extLst>
      <p:ext uri="{BB962C8B-B14F-4D97-AF65-F5344CB8AC3E}">
        <p14:creationId xmlns:p14="http://schemas.microsoft.com/office/powerpoint/2010/main" val="460962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3F3CC-0B0A-0357-3C56-7D1B10827BDC}"/>
              </a:ext>
            </a:extLst>
          </p:cNvPr>
          <p:cNvSpPr>
            <a:spLocks noGrp="1"/>
          </p:cNvSpPr>
          <p:nvPr>
            <p:ph type="title"/>
          </p:nvPr>
        </p:nvSpPr>
        <p:spPr>
          <a:xfrm>
            <a:off x="841248" y="256032"/>
            <a:ext cx="10506456" cy="1014984"/>
          </a:xfrm>
        </p:spPr>
        <p:txBody>
          <a:bodyPr anchor="b">
            <a:normAutofit/>
          </a:bodyPr>
          <a:lstStyle/>
          <a:p>
            <a:r>
              <a:rPr lang="en-US" sz="3100"/>
              <a:t>Potential Implications For Universities And Prospective Students.</a:t>
            </a:r>
            <a:endParaRPr lang="en-GB" sz="3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081A92C-9FFE-FD01-3E24-E648DB596241}"/>
              </a:ext>
            </a:extLst>
          </p:cNvPr>
          <p:cNvGraphicFramePr>
            <a:graphicFrameLocks noGrp="1"/>
          </p:cNvGraphicFramePr>
          <p:nvPr>
            <p:ph idx="1"/>
            <p:extLst>
              <p:ext uri="{D42A27DB-BD31-4B8C-83A1-F6EECF244321}">
                <p14:modId xmlns:p14="http://schemas.microsoft.com/office/powerpoint/2010/main" val="115274751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093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5B24B0-EFA1-FA10-354D-75A6894003BC}"/>
              </a:ext>
            </a:extLst>
          </p:cNvPr>
          <p:cNvPicPr>
            <a:picLocks noChangeAspect="1"/>
          </p:cNvPicPr>
          <p:nvPr/>
        </p:nvPicPr>
        <p:blipFill rotWithShape="1">
          <a:blip r:embed="rId2"/>
          <a:srcRect t="12451"/>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8F27F0C-6ADB-45B2-4455-D2A4EBCD4C8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PART 3</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E07C6D72-4A6B-7214-40F0-56EF23D2EA22}"/>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dirty="0">
                <a:solidFill>
                  <a:schemeClr val="bg1"/>
                </a:solidFill>
              </a:rPr>
              <a:t>CLUSTERING PROBLEM</a:t>
            </a:r>
          </a:p>
        </p:txBody>
      </p:sp>
    </p:spTree>
    <p:extLst>
      <p:ext uri="{BB962C8B-B14F-4D97-AF65-F5344CB8AC3E}">
        <p14:creationId xmlns:p14="http://schemas.microsoft.com/office/powerpoint/2010/main" val="257022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ED03691-E6B2-A9F6-8621-ACDAF14EE5E0}"/>
              </a:ext>
            </a:extLst>
          </p:cNvPr>
          <p:cNvSpPr>
            <a:spLocks noGrp="1"/>
          </p:cNvSpPr>
          <p:nvPr>
            <p:ph type="title"/>
          </p:nvPr>
        </p:nvSpPr>
        <p:spPr>
          <a:xfrm>
            <a:off x="6438899" y="669925"/>
            <a:ext cx="4414629" cy="1325563"/>
          </a:xfrm>
        </p:spPr>
        <p:txBody>
          <a:bodyPr anchor="b">
            <a:normAutofit/>
          </a:bodyPr>
          <a:lstStyle/>
          <a:p>
            <a:r>
              <a:rPr lang="en-US" sz="3800">
                <a:solidFill>
                  <a:schemeClr val="bg1"/>
                </a:solidFill>
              </a:rPr>
              <a:t>Clustering Problem - Introduction</a:t>
            </a:r>
            <a:endParaRPr lang="en-GB" sz="3800">
              <a:solidFill>
                <a:schemeClr val="bg1"/>
              </a:solidFill>
            </a:endParaRPr>
          </a:p>
        </p:txBody>
      </p:sp>
      <p:pic>
        <p:nvPicPr>
          <p:cNvPr id="5" name="Picture 4" descr="Large skydiving group mid-air">
            <a:extLst>
              <a:ext uri="{FF2B5EF4-FFF2-40B4-BE49-F238E27FC236}">
                <a16:creationId xmlns:a16="http://schemas.microsoft.com/office/drawing/2014/main" id="{70762C07-4EF9-9C40-BB4D-D09E4A4F68B2}"/>
              </a:ext>
            </a:extLst>
          </p:cNvPr>
          <p:cNvPicPr>
            <a:picLocks noChangeAspect="1"/>
          </p:cNvPicPr>
          <p:nvPr/>
        </p:nvPicPr>
        <p:blipFill rotWithShape="1">
          <a:blip r:embed="rId2"/>
          <a:srcRect l="22691" r="21523"/>
          <a:stretch/>
        </p:blipFill>
        <p:spPr>
          <a:xfrm>
            <a:off x="20" y="10"/>
            <a:ext cx="5753082" cy="6857990"/>
          </a:xfrm>
          <a:prstGeom prst="rect">
            <a:avLst/>
          </a:prstGeom>
        </p:spPr>
      </p:pic>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E20B93-BF2C-AE40-B60E-9DBA7B3BADB3}"/>
              </a:ext>
            </a:extLst>
          </p:cNvPr>
          <p:cNvSpPr>
            <a:spLocks noGrp="1"/>
          </p:cNvSpPr>
          <p:nvPr>
            <p:ph idx="1"/>
          </p:nvPr>
        </p:nvSpPr>
        <p:spPr>
          <a:xfrm>
            <a:off x="6438899" y="2400304"/>
            <a:ext cx="4414629" cy="3441692"/>
          </a:xfrm>
        </p:spPr>
        <p:txBody>
          <a:bodyPr>
            <a:normAutofit/>
          </a:bodyPr>
          <a:lstStyle/>
          <a:p>
            <a:r>
              <a:rPr lang="en-US" sz="1600">
                <a:solidFill>
                  <a:schemeClr val="bg1"/>
                </a:solidFill>
              </a:rPr>
              <a:t>Purpose: Analyze the Marketing Campaign dataset using clustering techniques to gain insights into customer segmentation and enhance marketing strategies.</a:t>
            </a:r>
          </a:p>
          <a:p>
            <a:r>
              <a:rPr lang="en-US" sz="1600">
                <a:solidFill>
                  <a:schemeClr val="bg1"/>
                </a:solidFill>
              </a:rPr>
              <a:t>Dataset: Contains 2,240 entries and 29 attributes.</a:t>
            </a:r>
          </a:p>
          <a:p>
            <a:r>
              <a:rPr lang="en-US" sz="1600">
                <a:solidFill>
                  <a:schemeClr val="bg1"/>
                </a:solidFill>
              </a:rPr>
              <a:t>Attributes: ID, Year_Birth, Education, Marital_Status, Income, Kidhome, Teenhome, Dt_Customer, Recency, and more.</a:t>
            </a:r>
          </a:p>
          <a:p>
            <a:r>
              <a:rPr lang="en-US" sz="1600">
                <a:solidFill>
                  <a:schemeClr val="bg1"/>
                </a:solidFill>
              </a:rPr>
              <a:t>Objective: Utilize clustering analysis to group similar customers based on behavior, demographics, and responses to marketing campaigns.</a:t>
            </a:r>
            <a:endParaRPr lang="en-GB" sz="1600">
              <a:solidFill>
                <a:schemeClr val="bg1"/>
              </a:solidFill>
            </a:endParaRP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53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a:extLst>
              <a:ext uri="{FF2B5EF4-FFF2-40B4-BE49-F238E27FC236}">
                <a16:creationId xmlns:a16="http://schemas.microsoft.com/office/drawing/2014/main" id="{210C0816-48D5-BE2E-3428-539532A06330}"/>
              </a:ext>
            </a:extLst>
          </p:cNvPr>
          <p:cNvPicPr>
            <a:picLocks noChangeAspect="1"/>
          </p:cNvPicPr>
          <p:nvPr/>
        </p:nvPicPr>
        <p:blipFill rotWithShape="1">
          <a:blip r:embed="rId2">
            <a:alphaModFix amt="35000"/>
          </a:blip>
          <a:srcRect t="6494" b="9236"/>
          <a:stretch/>
        </p:blipFill>
        <p:spPr>
          <a:xfrm>
            <a:off x="20" y="10"/>
            <a:ext cx="12191980" cy="6857990"/>
          </a:xfrm>
          <a:prstGeom prst="rect">
            <a:avLst/>
          </a:prstGeom>
        </p:spPr>
      </p:pic>
      <p:sp>
        <p:nvSpPr>
          <p:cNvPr id="2" name="Title 1">
            <a:extLst>
              <a:ext uri="{FF2B5EF4-FFF2-40B4-BE49-F238E27FC236}">
                <a16:creationId xmlns:a16="http://schemas.microsoft.com/office/drawing/2014/main" id="{31A650C5-E676-4D26-0014-8A9AB5C800C6}"/>
              </a:ext>
            </a:extLst>
          </p:cNvPr>
          <p:cNvSpPr>
            <a:spLocks noGrp="1"/>
          </p:cNvSpPr>
          <p:nvPr>
            <p:ph type="title"/>
          </p:nvPr>
        </p:nvSpPr>
        <p:spPr>
          <a:xfrm>
            <a:off x="838200" y="365125"/>
            <a:ext cx="10515600" cy="1325563"/>
          </a:xfrm>
        </p:spPr>
        <p:txBody>
          <a:bodyPr>
            <a:normAutofit/>
          </a:bodyPr>
          <a:lstStyle/>
          <a:p>
            <a:r>
              <a:rPr lang="en-GB">
                <a:solidFill>
                  <a:srgbClr val="FFFFFF"/>
                </a:solidFill>
              </a:rPr>
              <a:t>Dataset Description</a:t>
            </a:r>
            <a:br>
              <a:rPr lang="en-GB">
                <a:solidFill>
                  <a:srgbClr val="FFFFFF"/>
                </a:solidFill>
              </a:rPr>
            </a:br>
            <a:endParaRPr lang="en-GB">
              <a:solidFill>
                <a:srgbClr val="FFFFFF"/>
              </a:solidFill>
            </a:endParaRPr>
          </a:p>
        </p:txBody>
      </p:sp>
      <p:sp>
        <p:nvSpPr>
          <p:cNvPr id="3" name="Content Placeholder 2">
            <a:extLst>
              <a:ext uri="{FF2B5EF4-FFF2-40B4-BE49-F238E27FC236}">
                <a16:creationId xmlns:a16="http://schemas.microsoft.com/office/drawing/2014/main" id="{13340113-3475-6665-FE9C-D6E17DE1BBFE}"/>
              </a:ext>
            </a:extLst>
          </p:cNvPr>
          <p:cNvSpPr>
            <a:spLocks noGrp="1"/>
          </p:cNvSpPr>
          <p:nvPr>
            <p:ph idx="1"/>
          </p:nvPr>
        </p:nvSpPr>
        <p:spPr>
          <a:xfrm>
            <a:off x="838200" y="1825625"/>
            <a:ext cx="10515600" cy="4351338"/>
          </a:xfrm>
        </p:spPr>
        <p:txBody>
          <a:bodyPr>
            <a:normAutofit/>
          </a:bodyPr>
          <a:lstStyle/>
          <a:p>
            <a:r>
              <a:rPr lang="en-US" sz="1800">
                <a:solidFill>
                  <a:srgbClr val="FFFFFF"/>
                </a:solidFill>
              </a:rPr>
              <a:t>Dataset Structure: 2,240 entries, 29 columns.</a:t>
            </a:r>
          </a:p>
          <a:p>
            <a:r>
              <a:rPr lang="en-US" sz="1800">
                <a:solidFill>
                  <a:srgbClr val="FFFFFF"/>
                </a:solidFill>
              </a:rPr>
              <a:t> ID: A unique identifier for each individual in the dataset.</a:t>
            </a:r>
          </a:p>
          <a:p>
            <a:r>
              <a:rPr lang="en-US" sz="1800">
                <a:solidFill>
                  <a:srgbClr val="FFFFFF"/>
                </a:solidFill>
              </a:rPr>
              <a:t>Year_Birth: The birth year of the individual, representing their age.</a:t>
            </a:r>
          </a:p>
          <a:p>
            <a:r>
              <a:rPr lang="en-US" sz="1800">
                <a:solidFill>
                  <a:srgbClr val="FFFFFF"/>
                </a:solidFill>
              </a:rPr>
              <a:t>Education: The level of education attained by the individual.</a:t>
            </a:r>
          </a:p>
          <a:p>
            <a:r>
              <a:rPr lang="en-US" sz="1800">
                <a:solidFill>
                  <a:srgbClr val="FFFFFF"/>
                </a:solidFill>
              </a:rPr>
              <a:t>Marital_Status: The marital status of the individual.</a:t>
            </a:r>
          </a:p>
          <a:p>
            <a:r>
              <a:rPr lang="en-US" sz="1800">
                <a:solidFill>
                  <a:srgbClr val="FFFFFF"/>
                </a:solidFill>
              </a:rPr>
              <a:t>Income: The income of the individual.</a:t>
            </a:r>
          </a:p>
          <a:p>
            <a:r>
              <a:rPr lang="en-US" sz="1800">
                <a:solidFill>
                  <a:srgbClr val="FFFFFF"/>
                </a:solidFill>
              </a:rPr>
              <a:t>Kidhome: The number of children living at home for the individual.</a:t>
            </a:r>
          </a:p>
          <a:p>
            <a:r>
              <a:rPr lang="en-US" sz="1800">
                <a:solidFill>
                  <a:srgbClr val="FFFFFF"/>
                </a:solidFill>
              </a:rPr>
              <a:t>Teenhome: The number of teenagers living at home for the individual.</a:t>
            </a:r>
          </a:p>
          <a:p>
            <a:r>
              <a:rPr lang="en-US" sz="1800">
                <a:solidFill>
                  <a:srgbClr val="FFFFFF"/>
                </a:solidFill>
              </a:rPr>
              <a:t>Dt_Customer: The date when the individual became a customer.</a:t>
            </a:r>
          </a:p>
          <a:p>
            <a:r>
              <a:rPr lang="en-US" sz="1800">
                <a:solidFill>
                  <a:srgbClr val="FFFFFF"/>
                </a:solidFill>
              </a:rPr>
              <a:t>Recency: The number of days since the individual's last purchase or interaction with the company. etc</a:t>
            </a:r>
          </a:p>
          <a:p>
            <a:r>
              <a:rPr lang="en-US" sz="1800">
                <a:solidFill>
                  <a:srgbClr val="FFFFFF"/>
                </a:solidFill>
              </a:rPr>
              <a:t>Missing Values: 24 missing values in the 'Income' attribute</a:t>
            </a:r>
            <a:endParaRPr lang="en-GB" sz="1800">
              <a:solidFill>
                <a:srgbClr val="FFFFFF"/>
              </a:solidFill>
            </a:endParaRPr>
          </a:p>
        </p:txBody>
      </p:sp>
    </p:spTree>
    <p:extLst>
      <p:ext uri="{BB962C8B-B14F-4D97-AF65-F5344CB8AC3E}">
        <p14:creationId xmlns:p14="http://schemas.microsoft.com/office/powerpoint/2010/main" val="11906248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Graph">
            <a:extLst>
              <a:ext uri="{FF2B5EF4-FFF2-40B4-BE49-F238E27FC236}">
                <a16:creationId xmlns:a16="http://schemas.microsoft.com/office/drawing/2014/main" id="{1F9F1348-2FBE-2CEA-227C-10002596E925}"/>
              </a:ext>
            </a:extLst>
          </p:cNvPr>
          <p:cNvPicPr>
            <a:picLocks noChangeAspect="1"/>
          </p:cNvPicPr>
          <p:nvPr/>
        </p:nvPicPr>
        <p:blipFill rotWithShape="1">
          <a:blip r:embed="rId2">
            <a:alphaModFix amt="35000"/>
          </a:blip>
          <a:srcRect t="3981" b="6019"/>
          <a:stretch/>
        </p:blipFill>
        <p:spPr>
          <a:xfrm>
            <a:off x="20" y="10"/>
            <a:ext cx="12191980" cy="6857990"/>
          </a:xfrm>
          <a:prstGeom prst="rect">
            <a:avLst/>
          </a:prstGeom>
        </p:spPr>
      </p:pic>
      <p:sp>
        <p:nvSpPr>
          <p:cNvPr id="2" name="Title 1">
            <a:extLst>
              <a:ext uri="{FF2B5EF4-FFF2-40B4-BE49-F238E27FC236}">
                <a16:creationId xmlns:a16="http://schemas.microsoft.com/office/drawing/2014/main" id="{3210BC74-1F92-1153-CA91-D078A7AC5090}"/>
              </a:ext>
            </a:extLst>
          </p:cNvPr>
          <p:cNvSpPr>
            <a:spLocks noGrp="1"/>
          </p:cNvSpPr>
          <p:nvPr>
            <p:ph type="title"/>
          </p:nvPr>
        </p:nvSpPr>
        <p:spPr>
          <a:xfrm>
            <a:off x="838200" y="365125"/>
            <a:ext cx="10515600" cy="1325563"/>
          </a:xfrm>
        </p:spPr>
        <p:txBody>
          <a:bodyPr>
            <a:normAutofit/>
          </a:bodyPr>
          <a:lstStyle/>
          <a:p>
            <a:r>
              <a:rPr lang="en-GB">
                <a:solidFill>
                  <a:srgbClr val="FFFFFF"/>
                </a:solidFill>
              </a:rPr>
              <a:t>Exploratory Data Analysis (EDA)</a:t>
            </a:r>
          </a:p>
        </p:txBody>
      </p:sp>
      <p:sp>
        <p:nvSpPr>
          <p:cNvPr id="13" name="Content Placeholder 2">
            <a:extLst>
              <a:ext uri="{FF2B5EF4-FFF2-40B4-BE49-F238E27FC236}">
                <a16:creationId xmlns:a16="http://schemas.microsoft.com/office/drawing/2014/main" id="{E79C057F-1E54-A79B-A0D5-CB9DCE762386}"/>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a:solidFill>
                  <a:srgbClr val="FFFFFF"/>
                </a:solidFill>
              </a:rPr>
              <a:t>Overview: Display the head of the dataset and explore its shape.</a:t>
            </a:r>
          </a:p>
          <a:p>
            <a:pPr>
              <a:buFont typeface="Arial" panose="020B0604020202020204" pitchFamily="34" charset="0"/>
              <a:buChar char="•"/>
            </a:pPr>
            <a:r>
              <a:rPr lang="en-US">
                <a:solidFill>
                  <a:srgbClr val="FFFFFF"/>
                </a:solidFill>
              </a:rPr>
              <a:t>Summary Statistics: Provide insights into numerical attributes.</a:t>
            </a:r>
          </a:p>
          <a:p>
            <a:pPr>
              <a:buFont typeface="Arial" panose="020B0604020202020204" pitchFamily="34" charset="0"/>
              <a:buChar char="•"/>
            </a:pPr>
            <a:r>
              <a:rPr lang="en-US">
                <a:solidFill>
                  <a:srgbClr val="FFFFFF"/>
                </a:solidFill>
              </a:rPr>
              <a:t>Material Status Analysis: Visualize marital status after preprocessing.</a:t>
            </a:r>
          </a:p>
          <a:p>
            <a:pPr>
              <a:buFont typeface="Arial" panose="020B0604020202020204" pitchFamily="34" charset="0"/>
              <a:buChar char="•"/>
            </a:pPr>
            <a:r>
              <a:rPr lang="en-US">
                <a:solidFill>
                  <a:srgbClr val="FFFFFF"/>
                </a:solidFill>
              </a:rPr>
              <a:t>Income Distribution: Show income distribution after preprocessing.</a:t>
            </a:r>
          </a:p>
          <a:p>
            <a:pPr>
              <a:buFont typeface="Arial" panose="020B0604020202020204" pitchFamily="34" charset="0"/>
              <a:buChar char="•"/>
            </a:pPr>
            <a:r>
              <a:rPr lang="en-US">
                <a:solidFill>
                  <a:srgbClr val="FFFFFF"/>
                </a:solidFill>
              </a:rPr>
              <a:t>Age Distribution: Present age distribution after preprocessing.</a:t>
            </a:r>
          </a:p>
          <a:p>
            <a:pPr>
              <a:buFont typeface="Arial" panose="020B0604020202020204" pitchFamily="34" charset="0"/>
              <a:buChar char="•"/>
            </a:pPr>
            <a:r>
              <a:rPr lang="en-US">
                <a:solidFill>
                  <a:srgbClr val="FFFFFF"/>
                </a:solidFill>
              </a:rPr>
              <a:t>Spending Distribution: Display spending distribution.</a:t>
            </a:r>
            <a:endParaRPr lang="en-GB">
              <a:solidFill>
                <a:srgbClr val="FFFFFF"/>
              </a:solidFill>
            </a:endParaRPr>
          </a:p>
        </p:txBody>
      </p:sp>
    </p:spTree>
    <p:extLst>
      <p:ext uri="{BB962C8B-B14F-4D97-AF65-F5344CB8AC3E}">
        <p14:creationId xmlns:p14="http://schemas.microsoft.com/office/powerpoint/2010/main" val="254379163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3B6D-CB10-AC86-8D0C-C338DC5F3A6A}"/>
              </a:ext>
            </a:extLst>
          </p:cNvPr>
          <p:cNvSpPr>
            <a:spLocks noGrp="1"/>
          </p:cNvSpPr>
          <p:nvPr>
            <p:ph type="title"/>
          </p:nvPr>
        </p:nvSpPr>
        <p:spPr/>
        <p:txBody>
          <a:bodyPr>
            <a:normAutofit/>
          </a:bodyPr>
          <a:lstStyle/>
          <a:p>
            <a:r>
              <a:rPr lang="en-US"/>
              <a:t>Overview: Display the head of the dataset and explore its shape.</a:t>
            </a:r>
            <a:endParaRPr lang="en-GB" dirty="0"/>
          </a:p>
        </p:txBody>
      </p:sp>
      <p:pic>
        <p:nvPicPr>
          <p:cNvPr id="4" name="Content Placeholder 3">
            <a:extLst>
              <a:ext uri="{FF2B5EF4-FFF2-40B4-BE49-F238E27FC236}">
                <a16:creationId xmlns:a16="http://schemas.microsoft.com/office/drawing/2014/main" id="{2317BA5F-8CAF-70E2-531D-AD09B9E392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4485" y="1825625"/>
            <a:ext cx="6863030" cy="4351338"/>
          </a:xfrm>
          <a:prstGeom prst="rect">
            <a:avLst/>
          </a:prstGeom>
          <a:noFill/>
          <a:ln>
            <a:noFill/>
          </a:ln>
        </p:spPr>
      </p:pic>
    </p:spTree>
    <p:extLst>
      <p:ext uri="{BB962C8B-B14F-4D97-AF65-F5344CB8AC3E}">
        <p14:creationId xmlns:p14="http://schemas.microsoft.com/office/powerpoint/2010/main" val="3741497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34EF-1E50-F3CA-8160-C7DCC18AC89E}"/>
              </a:ext>
            </a:extLst>
          </p:cNvPr>
          <p:cNvSpPr>
            <a:spLocks noGrp="1"/>
          </p:cNvSpPr>
          <p:nvPr>
            <p:ph type="title"/>
          </p:nvPr>
        </p:nvSpPr>
        <p:spPr/>
        <p:txBody>
          <a:bodyPr>
            <a:normAutofit/>
          </a:bodyPr>
          <a:lstStyle/>
          <a:p>
            <a:r>
              <a:rPr lang="en-US" dirty="0"/>
              <a:t>Summary Statistics: Provide insights into numerical attributes.</a:t>
            </a:r>
            <a:endParaRPr lang="en-GB" dirty="0"/>
          </a:p>
        </p:txBody>
      </p:sp>
      <p:pic>
        <p:nvPicPr>
          <p:cNvPr id="4" name="Content Placeholder 3">
            <a:extLst>
              <a:ext uri="{FF2B5EF4-FFF2-40B4-BE49-F238E27FC236}">
                <a16:creationId xmlns:a16="http://schemas.microsoft.com/office/drawing/2014/main" id="{13A6F697-02A0-CE0D-F877-BAD65890B9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0111" y="1825625"/>
            <a:ext cx="7551778" cy="4351338"/>
          </a:xfrm>
          <a:prstGeom prst="rect">
            <a:avLst/>
          </a:prstGeom>
          <a:noFill/>
          <a:ln>
            <a:noFill/>
          </a:ln>
        </p:spPr>
      </p:pic>
    </p:spTree>
    <p:extLst>
      <p:ext uri="{BB962C8B-B14F-4D97-AF65-F5344CB8AC3E}">
        <p14:creationId xmlns:p14="http://schemas.microsoft.com/office/powerpoint/2010/main" val="357636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1E3523A7-25D0-9B7C-FE50-60DF66B899FE}"/>
              </a:ext>
            </a:extLst>
          </p:cNvPr>
          <p:cNvPicPr>
            <a:picLocks noChangeAspect="1"/>
          </p:cNvPicPr>
          <p:nvPr/>
        </p:nvPicPr>
        <p:blipFill rotWithShape="1">
          <a:blip r:embed="rId2">
            <a:alphaModFix amt="40000"/>
          </a:blip>
          <a:srcRect t="5981" b="9750"/>
          <a:stretch/>
        </p:blipFill>
        <p:spPr>
          <a:xfrm>
            <a:off x="20" y="10"/>
            <a:ext cx="12191979" cy="6857990"/>
          </a:xfrm>
          <a:prstGeom prst="rect">
            <a:avLst/>
          </a:prstGeom>
        </p:spPr>
      </p:pic>
      <p:sp>
        <p:nvSpPr>
          <p:cNvPr id="2" name="Title 1">
            <a:extLst>
              <a:ext uri="{FF2B5EF4-FFF2-40B4-BE49-F238E27FC236}">
                <a16:creationId xmlns:a16="http://schemas.microsoft.com/office/drawing/2014/main" id="{C1884C76-41C3-ED04-352E-6D7D63439D78}"/>
              </a:ext>
            </a:extLst>
          </p:cNvPr>
          <p:cNvSpPr>
            <a:spLocks noGrp="1"/>
          </p:cNvSpPr>
          <p:nvPr>
            <p:ph type="title"/>
          </p:nvPr>
        </p:nvSpPr>
        <p:spPr>
          <a:xfrm>
            <a:off x="841249" y="941832"/>
            <a:ext cx="10506456" cy="2057400"/>
          </a:xfrm>
        </p:spPr>
        <p:txBody>
          <a:bodyPr anchor="b">
            <a:normAutofit/>
          </a:bodyPr>
          <a:lstStyle/>
          <a:p>
            <a:r>
              <a:rPr lang="en-GB" sz="5000">
                <a:solidFill>
                  <a:schemeClr val="bg1"/>
                </a:solidFill>
              </a:rPr>
              <a:t>Dataset Description</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6B0F1F-6975-0197-1275-1F38101AA536}"/>
              </a:ext>
            </a:extLst>
          </p:cNvPr>
          <p:cNvSpPr>
            <a:spLocks noGrp="1"/>
          </p:cNvSpPr>
          <p:nvPr>
            <p:ph idx="1"/>
          </p:nvPr>
        </p:nvSpPr>
        <p:spPr>
          <a:xfrm>
            <a:off x="841248" y="3502152"/>
            <a:ext cx="10506456" cy="2670048"/>
          </a:xfrm>
        </p:spPr>
        <p:txBody>
          <a:bodyPr>
            <a:normAutofit/>
          </a:bodyPr>
          <a:lstStyle/>
          <a:p>
            <a:r>
              <a:rPr lang="en-GB" sz="2000" dirty="0">
                <a:solidFill>
                  <a:schemeClr val="bg1"/>
                </a:solidFill>
              </a:rPr>
              <a:t>Dataset sourced from Kaggle, focusing on suspicious online messages.</a:t>
            </a:r>
          </a:p>
          <a:p>
            <a:r>
              <a:rPr lang="en-GB" sz="2000" dirty="0">
                <a:solidFill>
                  <a:schemeClr val="bg1"/>
                </a:solidFill>
              </a:rPr>
              <a:t>Binary classification: 1 (suspicious) and 0 (non-suspicious).</a:t>
            </a:r>
          </a:p>
          <a:p>
            <a:r>
              <a:rPr lang="en-GB" sz="2000" dirty="0">
                <a:solidFill>
                  <a:schemeClr val="bg1"/>
                </a:solidFill>
              </a:rPr>
              <a:t>Features: </a:t>
            </a:r>
          </a:p>
          <a:p>
            <a:pPr lvl="1"/>
            <a:r>
              <a:rPr lang="en-GB" sz="2000" dirty="0">
                <a:solidFill>
                  <a:schemeClr val="bg1"/>
                </a:solidFill>
              </a:rPr>
              <a:t>Text, User Information, </a:t>
            </a:r>
          </a:p>
          <a:p>
            <a:pPr lvl="1"/>
            <a:r>
              <a:rPr lang="en-GB" sz="2000" dirty="0">
                <a:solidFill>
                  <a:schemeClr val="bg1"/>
                </a:solidFill>
              </a:rPr>
              <a:t>Timestamp, </a:t>
            </a:r>
          </a:p>
          <a:p>
            <a:pPr lvl="1"/>
            <a:r>
              <a:rPr lang="en-GB" sz="2000" dirty="0">
                <a:solidFill>
                  <a:schemeClr val="bg1"/>
                </a:solidFill>
              </a:rPr>
              <a:t>Platform.</a:t>
            </a:r>
          </a:p>
        </p:txBody>
      </p:sp>
    </p:spTree>
    <p:extLst>
      <p:ext uri="{BB962C8B-B14F-4D97-AF65-F5344CB8AC3E}">
        <p14:creationId xmlns:p14="http://schemas.microsoft.com/office/powerpoint/2010/main" val="1139985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D38C-A1A6-8A66-19D9-CE27E7F0006E}"/>
              </a:ext>
            </a:extLst>
          </p:cNvPr>
          <p:cNvSpPr>
            <a:spLocks noGrp="1"/>
          </p:cNvSpPr>
          <p:nvPr>
            <p:ph type="title"/>
          </p:nvPr>
        </p:nvSpPr>
        <p:spPr/>
        <p:txBody>
          <a:bodyPr>
            <a:normAutofit/>
          </a:bodyPr>
          <a:lstStyle/>
          <a:p>
            <a:r>
              <a:rPr lang="en-US" dirty="0"/>
              <a:t>Material Status Analysis: Visualize marital status after preprocessing.</a:t>
            </a:r>
            <a:endParaRPr lang="en-GB" dirty="0"/>
          </a:p>
        </p:txBody>
      </p:sp>
      <p:pic>
        <p:nvPicPr>
          <p:cNvPr id="4" name="Content Placeholder 3">
            <a:extLst>
              <a:ext uri="{FF2B5EF4-FFF2-40B4-BE49-F238E27FC236}">
                <a16:creationId xmlns:a16="http://schemas.microsoft.com/office/drawing/2014/main" id="{3D60ACB3-4D4C-A0FC-00ED-4E1B43DB454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4321" y="1825625"/>
            <a:ext cx="7023358" cy="4351338"/>
          </a:xfrm>
          <a:prstGeom prst="rect">
            <a:avLst/>
          </a:prstGeom>
          <a:noFill/>
          <a:ln>
            <a:noFill/>
          </a:ln>
        </p:spPr>
      </p:pic>
    </p:spTree>
    <p:extLst>
      <p:ext uri="{BB962C8B-B14F-4D97-AF65-F5344CB8AC3E}">
        <p14:creationId xmlns:p14="http://schemas.microsoft.com/office/powerpoint/2010/main" val="253188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3C98-03C8-2958-0A1B-1FB7D2DC3AEE}"/>
              </a:ext>
            </a:extLst>
          </p:cNvPr>
          <p:cNvSpPr>
            <a:spLocks noGrp="1"/>
          </p:cNvSpPr>
          <p:nvPr>
            <p:ph type="title"/>
          </p:nvPr>
        </p:nvSpPr>
        <p:spPr/>
        <p:txBody>
          <a:bodyPr>
            <a:normAutofit/>
          </a:bodyPr>
          <a:lstStyle/>
          <a:p>
            <a:r>
              <a:rPr lang="en-US" dirty="0"/>
              <a:t>Income Distribution: Show income distribution after preprocessing.</a:t>
            </a:r>
            <a:endParaRPr lang="en-GB" dirty="0"/>
          </a:p>
        </p:txBody>
      </p:sp>
      <p:pic>
        <p:nvPicPr>
          <p:cNvPr id="5" name="Content Placeholder 4">
            <a:extLst>
              <a:ext uri="{FF2B5EF4-FFF2-40B4-BE49-F238E27FC236}">
                <a16:creationId xmlns:a16="http://schemas.microsoft.com/office/drawing/2014/main" id="{230E7E96-FC46-9EED-07AE-BE1CFD5497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0330" y="1825625"/>
            <a:ext cx="6751339" cy="4351338"/>
          </a:xfrm>
          <a:prstGeom prst="rect">
            <a:avLst/>
          </a:prstGeom>
          <a:noFill/>
          <a:ln>
            <a:noFill/>
          </a:ln>
        </p:spPr>
      </p:pic>
    </p:spTree>
    <p:extLst>
      <p:ext uri="{BB962C8B-B14F-4D97-AF65-F5344CB8AC3E}">
        <p14:creationId xmlns:p14="http://schemas.microsoft.com/office/powerpoint/2010/main" val="1937821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4E0E-0C79-E674-D335-A140677C7C21}"/>
              </a:ext>
            </a:extLst>
          </p:cNvPr>
          <p:cNvSpPr>
            <a:spLocks noGrp="1"/>
          </p:cNvSpPr>
          <p:nvPr>
            <p:ph type="title"/>
          </p:nvPr>
        </p:nvSpPr>
        <p:spPr/>
        <p:txBody>
          <a:bodyPr>
            <a:normAutofit/>
          </a:bodyPr>
          <a:lstStyle/>
          <a:p>
            <a:r>
              <a:rPr lang="en-US" dirty="0"/>
              <a:t>Age Distribution: Present age distribution after preprocessing.</a:t>
            </a:r>
            <a:endParaRPr lang="en-GB" dirty="0"/>
          </a:p>
        </p:txBody>
      </p:sp>
      <p:pic>
        <p:nvPicPr>
          <p:cNvPr id="4" name="Content Placeholder 3" descr="A graph of age distribution&#10;&#10;Description automatically generated">
            <a:extLst>
              <a:ext uri="{FF2B5EF4-FFF2-40B4-BE49-F238E27FC236}">
                <a16:creationId xmlns:a16="http://schemas.microsoft.com/office/drawing/2014/main" id="{02CA72C4-7EB2-FA39-9DA7-8E3B7157DF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9515" y="1825625"/>
            <a:ext cx="6512970" cy="4351338"/>
          </a:xfrm>
          <a:prstGeom prst="rect">
            <a:avLst/>
          </a:prstGeom>
          <a:noFill/>
          <a:ln>
            <a:noFill/>
          </a:ln>
        </p:spPr>
      </p:pic>
    </p:spTree>
    <p:extLst>
      <p:ext uri="{BB962C8B-B14F-4D97-AF65-F5344CB8AC3E}">
        <p14:creationId xmlns:p14="http://schemas.microsoft.com/office/powerpoint/2010/main" val="1101488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CE25-6E32-67CC-1A16-B05C65F1C2B5}"/>
              </a:ext>
            </a:extLst>
          </p:cNvPr>
          <p:cNvSpPr>
            <a:spLocks noGrp="1"/>
          </p:cNvSpPr>
          <p:nvPr>
            <p:ph type="title"/>
          </p:nvPr>
        </p:nvSpPr>
        <p:spPr/>
        <p:txBody>
          <a:bodyPr>
            <a:normAutofit/>
          </a:bodyPr>
          <a:lstStyle/>
          <a:p>
            <a:r>
              <a:rPr lang="en-US" dirty="0"/>
              <a:t>Spending Distribution: Display spending distribution.</a:t>
            </a:r>
            <a:endParaRPr lang="en-GB" dirty="0"/>
          </a:p>
        </p:txBody>
      </p:sp>
      <p:pic>
        <p:nvPicPr>
          <p:cNvPr id="4" name="Content Placeholder 3">
            <a:extLst>
              <a:ext uri="{FF2B5EF4-FFF2-40B4-BE49-F238E27FC236}">
                <a16:creationId xmlns:a16="http://schemas.microsoft.com/office/drawing/2014/main" id="{B86BD0E6-71C6-6F4C-8DCA-D60A4E26AC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465" y="1825625"/>
            <a:ext cx="6913070" cy="4351338"/>
          </a:xfrm>
          <a:prstGeom prst="rect">
            <a:avLst/>
          </a:prstGeom>
          <a:noFill/>
          <a:ln>
            <a:noFill/>
          </a:ln>
        </p:spPr>
      </p:pic>
    </p:spTree>
    <p:extLst>
      <p:ext uri="{BB962C8B-B14F-4D97-AF65-F5344CB8AC3E}">
        <p14:creationId xmlns:p14="http://schemas.microsoft.com/office/powerpoint/2010/main" val="3537191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FEF5C-7C9D-69E3-FE67-D806C4E840CE}"/>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D2EEBC6-529D-F4D4-0741-B70955BD8EBC}"/>
              </a:ext>
            </a:extLst>
          </p:cNvPr>
          <p:cNvSpPr>
            <a:spLocks noGrp="1"/>
          </p:cNvSpPr>
          <p:nvPr>
            <p:ph type="title"/>
          </p:nvPr>
        </p:nvSpPr>
        <p:spPr>
          <a:xfrm>
            <a:off x="838200" y="365125"/>
            <a:ext cx="10515600" cy="1325563"/>
          </a:xfrm>
        </p:spPr>
        <p:txBody>
          <a:bodyPr>
            <a:normAutofit/>
          </a:bodyPr>
          <a:lstStyle/>
          <a:p>
            <a:r>
              <a:rPr lang="en-GB">
                <a:solidFill>
                  <a:srgbClr val="FFFFFF"/>
                </a:solidFill>
              </a:rPr>
              <a:t>Preprocessing</a:t>
            </a:r>
          </a:p>
        </p:txBody>
      </p:sp>
      <p:graphicFrame>
        <p:nvGraphicFramePr>
          <p:cNvPr id="5" name="Content Placeholder 2">
            <a:extLst>
              <a:ext uri="{FF2B5EF4-FFF2-40B4-BE49-F238E27FC236}">
                <a16:creationId xmlns:a16="http://schemas.microsoft.com/office/drawing/2014/main" id="{6FED8837-5D3F-15E7-1EE1-60FE930CB8E8}"/>
              </a:ext>
            </a:extLst>
          </p:cNvPr>
          <p:cNvGraphicFramePr>
            <a:graphicFrameLocks noGrp="1"/>
          </p:cNvGraphicFramePr>
          <p:nvPr>
            <p:ph idx="1"/>
            <p:extLst>
              <p:ext uri="{D42A27DB-BD31-4B8C-83A1-F6EECF244321}">
                <p14:modId xmlns:p14="http://schemas.microsoft.com/office/powerpoint/2010/main" val="28566105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436251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8791-3305-6DA3-1421-AB05E1D23EB6}"/>
              </a:ext>
            </a:extLst>
          </p:cNvPr>
          <p:cNvSpPr>
            <a:spLocks noGrp="1"/>
          </p:cNvSpPr>
          <p:nvPr>
            <p:ph type="title"/>
          </p:nvPr>
        </p:nvSpPr>
        <p:spPr/>
        <p:txBody>
          <a:bodyPr/>
          <a:lstStyle/>
          <a:p>
            <a:r>
              <a:rPr lang="en-US" dirty="0"/>
              <a:t>Confusion matrix of the dataset after preprocessing</a:t>
            </a:r>
            <a:endParaRPr lang="en-GB" dirty="0"/>
          </a:p>
        </p:txBody>
      </p:sp>
      <p:pic>
        <p:nvPicPr>
          <p:cNvPr id="4" name="Content Placeholder 3">
            <a:extLst>
              <a:ext uri="{FF2B5EF4-FFF2-40B4-BE49-F238E27FC236}">
                <a16:creationId xmlns:a16="http://schemas.microsoft.com/office/drawing/2014/main" id="{5D39FFA4-C352-635C-5054-484E103B67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1979" y="1825625"/>
            <a:ext cx="6828042" cy="4351338"/>
          </a:xfrm>
          <a:prstGeom prst="rect">
            <a:avLst/>
          </a:prstGeom>
          <a:noFill/>
          <a:ln>
            <a:noFill/>
          </a:ln>
        </p:spPr>
      </p:pic>
    </p:spTree>
    <p:extLst>
      <p:ext uri="{BB962C8B-B14F-4D97-AF65-F5344CB8AC3E}">
        <p14:creationId xmlns:p14="http://schemas.microsoft.com/office/powerpoint/2010/main" val="1227800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4AFE52-2193-9F16-AF2E-67C8EAF9B7C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A622E13-796A-D653-5078-95755FC6B9A8}"/>
              </a:ext>
            </a:extLst>
          </p:cNvPr>
          <p:cNvSpPr>
            <a:spLocks noGrp="1"/>
          </p:cNvSpPr>
          <p:nvPr>
            <p:ph type="title"/>
          </p:nvPr>
        </p:nvSpPr>
        <p:spPr>
          <a:xfrm>
            <a:off x="838200" y="365125"/>
            <a:ext cx="10515600" cy="1325563"/>
          </a:xfrm>
        </p:spPr>
        <p:txBody>
          <a:bodyPr>
            <a:normAutofit/>
          </a:bodyPr>
          <a:lstStyle/>
          <a:p>
            <a:r>
              <a:rPr lang="en-GB">
                <a:solidFill>
                  <a:srgbClr val="FFFFFF"/>
                </a:solidFill>
              </a:rPr>
              <a:t>Model Selection and Training</a:t>
            </a:r>
          </a:p>
        </p:txBody>
      </p:sp>
      <p:graphicFrame>
        <p:nvGraphicFramePr>
          <p:cNvPr id="5" name="Content Placeholder 2">
            <a:extLst>
              <a:ext uri="{FF2B5EF4-FFF2-40B4-BE49-F238E27FC236}">
                <a16:creationId xmlns:a16="http://schemas.microsoft.com/office/drawing/2014/main" id="{89544752-4AC7-4CF7-114A-C14B0A4B1D52}"/>
              </a:ext>
            </a:extLst>
          </p:cNvPr>
          <p:cNvGraphicFramePr>
            <a:graphicFrameLocks noGrp="1"/>
          </p:cNvGraphicFramePr>
          <p:nvPr>
            <p:ph idx="1"/>
            <p:extLst>
              <p:ext uri="{D42A27DB-BD31-4B8C-83A1-F6EECF244321}">
                <p14:modId xmlns:p14="http://schemas.microsoft.com/office/powerpoint/2010/main" val="17057876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206620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5AB22-D35A-237E-1450-E6801BA920F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K-Means Clustering and Default parameters</a:t>
            </a:r>
          </a:p>
        </p:txBody>
      </p:sp>
      <p:graphicFrame>
        <p:nvGraphicFramePr>
          <p:cNvPr id="7" name="Content Placeholder 2">
            <a:extLst>
              <a:ext uri="{FF2B5EF4-FFF2-40B4-BE49-F238E27FC236}">
                <a16:creationId xmlns:a16="http://schemas.microsoft.com/office/drawing/2014/main" id="{C90D8062-A6F0-E315-1139-D89BBAE400C9}"/>
              </a:ext>
            </a:extLst>
          </p:cNvPr>
          <p:cNvGraphicFramePr>
            <a:graphicFrameLocks noGrp="1"/>
          </p:cNvGraphicFramePr>
          <p:nvPr>
            <p:ph idx="1"/>
            <p:extLst>
              <p:ext uri="{D42A27DB-BD31-4B8C-83A1-F6EECF244321}">
                <p14:modId xmlns:p14="http://schemas.microsoft.com/office/powerpoint/2010/main" val="575701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8038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A902-56C7-5FF1-C1E0-34348594E813}"/>
              </a:ext>
            </a:extLst>
          </p:cNvPr>
          <p:cNvSpPr>
            <a:spLocks noGrp="1"/>
          </p:cNvSpPr>
          <p:nvPr>
            <p:ph type="title"/>
          </p:nvPr>
        </p:nvSpPr>
        <p:spPr/>
        <p:txBody>
          <a:bodyPr/>
          <a:lstStyle/>
          <a:p>
            <a:r>
              <a:rPr lang="en-US"/>
              <a:t>Agglomerative Clustering and default parameters</a:t>
            </a:r>
            <a:endParaRPr lang="en-GB" dirty="0"/>
          </a:p>
        </p:txBody>
      </p:sp>
      <p:graphicFrame>
        <p:nvGraphicFramePr>
          <p:cNvPr id="25" name="Content Placeholder 2">
            <a:extLst>
              <a:ext uri="{FF2B5EF4-FFF2-40B4-BE49-F238E27FC236}">
                <a16:creationId xmlns:a16="http://schemas.microsoft.com/office/drawing/2014/main" id="{F78F1624-29E0-3570-85E4-B728D186BA51}"/>
              </a:ext>
            </a:extLst>
          </p:cNvPr>
          <p:cNvGraphicFramePr>
            <a:graphicFrameLocks noGrp="1"/>
          </p:cNvGraphicFramePr>
          <p:nvPr>
            <p:ph idx="1"/>
            <p:extLst>
              <p:ext uri="{D42A27DB-BD31-4B8C-83A1-F6EECF244321}">
                <p14:modId xmlns:p14="http://schemas.microsoft.com/office/powerpoint/2010/main" val="1974474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2379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65C6C68-010E-6543-D052-F7C49936F2EB}"/>
              </a:ext>
            </a:extLst>
          </p:cNvPr>
          <p:cNvPicPr>
            <a:picLocks noChangeAspect="1"/>
          </p:cNvPicPr>
          <p:nvPr/>
        </p:nvPicPr>
        <p:blipFill rotWithShape="1">
          <a:blip r:embed="rId2">
            <a:alphaModFix amt="35000"/>
          </a:blip>
          <a:srcRect t="9465" b="13743"/>
          <a:stretch/>
        </p:blipFill>
        <p:spPr>
          <a:xfrm>
            <a:off x="20" y="10"/>
            <a:ext cx="12191980" cy="6857990"/>
          </a:xfrm>
          <a:prstGeom prst="rect">
            <a:avLst/>
          </a:prstGeom>
        </p:spPr>
      </p:pic>
      <p:sp>
        <p:nvSpPr>
          <p:cNvPr id="2" name="Title 1">
            <a:extLst>
              <a:ext uri="{FF2B5EF4-FFF2-40B4-BE49-F238E27FC236}">
                <a16:creationId xmlns:a16="http://schemas.microsoft.com/office/drawing/2014/main" id="{33706F75-DE43-26BA-CE01-1AF93E4B7C08}"/>
              </a:ext>
            </a:extLst>
          </p:cNvPr>
          <p:cNvSpPr>
            <a:spLocks noGrp="1"/>
          </p:cNvSpPr>
          <p:nvPr>
            <p:ph type="title"/>
          </p:nvPr>
        </p:nvSpPr>
        <p:spPr>
          <a:xfrm>
            <a:off x="838200" y="365125"/>
            <a:ext cx="10515600" cy="1325563"/>
          </a:xfrm>
        </p:spPr>
        <p:txBody>
          <a:bodyPr>
            <a:normAutofit/>
          </a:bodyPr>
          <a:lstStyle/>
          <a:p>
            <a:r>
              <a:rPr lang="en-US">
                <a:solidFill>
                  <a:srgbClr val="FFFFFF"/>
                </a:solidFill>
              </a:rPr>
              <a:t>D</a:t>
            </a:r>
            <a:r>
              <a:rPr lang="en-GB">
                <a:solidFill>
                  <a:srgbClr val="FFFFFF"/>
                </a:solidFill>
              </a:rPr>
              <a:t>BSCAN and default parameters used</a:t>
            </a:r>
          </a:p>
        </p:txBody>
      </p:sp>
      <p:graphicFrame>
        <p:nvGraphicFramePr>
          <p:cNvPr id="5" name="Content Placeholder 2">
            <a:extLst>
              <a:ext uri="{FF2B5EF4-FFF2-40B4-BE49-F238E27FC236}">
                <a16:creationId xmlns:a16="http://schemas.microsoft.com/office/drawing/2014/main" id="{647104AB-060F-A23F-9F2A-FE86964FB2DD}"/>
              </a:ext>
            </a:extLst>
          </p:cNvPr>
          <p:cNvGraphicFramePr>
            <a:graphicFrameLocks noGrp="1"/>
          </p:cNvGraphicFramePr>
          <p:nvPr>
            <p:ph idx="1"/>
            <p:extLst>
              <p:ext uri="{D42A27DB-BD31-4B8C-83A1-F6EECF244321}">
                <p14:modId xmlns:p14="http://schemas.microsoft.com/office/powerpoint/2010/main" val="99061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6159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 wheel">
            <a:extLst>
              <a:ext uri="{FF2B5EF4-FFF2-40B4-BE49-F238E27FC236}">
                <a16:creationId xmlns:a16="http://schemas.microsoft.com/office/drawing/2014/main" id="{EA4CA9C9-3959-4379-2906-C1577925E070}"/>
              </a:ext>
            </a:extLst>
          </p:cNvPr>
          <p:cNvPicPr>
            <a:picLocks noChangeAspect="1"/>
          </p:cNvPicPr>
          <p:nvPr/>
        </p:nvPicPr>
        <p:blipFill rotWithShape="1">
          <a:blip r:embed="rId2">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B0C44373-BF49-CBFD-DBE4-9A560CAC6DE8}"/>
              </a:ext>
            </a:extLst>
          </p:cNvPr>
          <p:cNvSpPr>
            <a:spLocks noGrp="1"/>
          </p:cNvSpPr>
          <p:nvPr>
            <p:ph type="title"/>
          </p:nvPr>
        </p:nvSpPr>
        <p:spPr>
          <a:xfrm>
            <a:off x="841249" y="941832"/>
            <a:ext cx="10506456" cy="2057400"/>
          </a:xfrm>
        </p:spPr>
        <p:txBody>
          <a:bodyPr anchor="b">
            <a:normAutofit/>
          </a:bodyPr>
          <a:lstStyle/>
          <a:p>
            <a:r>
              <a:rPr lang="en-GB" sz="5000">
                <a:solidFill>
                  <a:schemeClr val="bg1"/>
                </a:solidFill>
              </a:rPr>
              <a:t>Exploratory Data Analysis (EDA)</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7641D6-FED8-42A8-F76A-2742E45D8214}"/>
              </a:ext>
            </a:extLst>
          </p:cNvPr>
          <p:cNvSpPr>
            <a:spLocks noGrp="1"/>
          </p:cNvSpPr>
          <p:nvPr>
            <p:ph idx="1"/>
          </p:nvPr>
        </p:nvSpPr>
        <p:spPr>
          <a:xfrm>
            <a:off x="841248" y="3502152"/>
            <a:ext cx="10506456" cy="2670048"/>
          </a:xfrm>
        </p:spPr>
        <p:txBody>
          <a:bodyPr>
            <a:normAutofit/>
          </a:bodyPr>
          <a:lstStyle/>
          <a:p>
            <a:r>
              <a:rPr lang="en-US" sz="2000">
                <a:solidFill>
                  <a:schemeClr val="bg1"/>
                </a:solidFill>
              </a:rPr>
              <a:t>Target Variable Distribution</a:t>
            </a:r>
          </a:p>
          <a:p>
            <a:r>
              <a:rPr lang="en-US" sz="2000">
                <a:solidFill>
                  <a:schemeClr val="bg1"/>
                </a:solidFill>
              </a:rPr>
              <a:t>Word Cloud (Most frequent words).</a:t>
            </a:r>
          </a:p>
          <a:p>
            <a:r>
              <a:rPr lang="en-US" sz="2000">
                <a:solidFill>
                  <a:schemeClr val="bg1"/>
                </a:solidFill>
              </a:rPr>
              <a:t>Message Length Distribution (Histogram).</a:t>
            </a:r>
          </a:p>
          <a:p>
            <a:r>
              <a:rPr lang="en-US" sz="2000">
                <a:solidFill>
                  <a:schemeClr val="bg1"/>
                </a:solidFill>
              </a:rPr>
              <a:t>Class Distribution (Pie chart).</a:t>
            </a:r>
            <a:endParaRPr lang="en-GB" sz="2000">
              <a:solidFill>
                <a:schemeClr val="bg1"/>
              </a:solidFill>
            </a:endParaRPr>
          </a:p>
        </p:txBody>
      </p:sp>
    </p:spTree>
    <p:extLst>
      <p:ext uri="{BB962C8B-B14F-4D97-AF65-F5344CB8AC3E}">
        <p14:creationId xmlns:p14="http://schemas.microsoft.com/office/powerpoint/2010/main" val="190675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E57896-28B6-DA42-163A-124294F844E6}"/>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DA8E2E0-A6D7-0D81-F9D6-F90E271BBCFB}"/>
              </a:ext>
            </a:extLst>
          </p:cNvPr>
          <p:cNvSpPr>
            <a:spLocks noGrp="1"/>
          </p:cNvSpPr>
          <p:nvPr>
            <p:ph type="title"/>
          </p:nvPr>
        </p:nvSpPr>
        <p:spPr>
          <a:xfrm>
            <a:off x="838200" y="365125"/>
            <a:ext cx="10515600" cy="1325563"/>
          </a:xfrm>
        </p:spPr>
        <p:txBody>
          <a:bodyPr>
            <a:normAutofit/>
          </a:bodyPr>
          <a:lstStyle/>
          <a:p>
            <a:r>
              <a:rPr lang="en-US">
                <a:solidFill>
                  <a:srgbClr val="FFFFFF"/>
                </a:solidFill>
              </a:rPr>
              <a:t> Evaluation Metrics</a:t>
            </a:r>
            <a:endParaRPr lang="en-GB">
              <a:solidFill>
                <a:srgbClr val="FFFFFF"/>
              </a:solidFill>
            </a:endParaRPr>
          </a:p>
        </p:txBody>
      </p:sp>
      <p:graphicFrame>
        <p:nvGraphicFramePr>
          <p:cNvPr id="13" name="Content Placeholder 2">
            <a:extLst>
              <a:ext uri="{FF2B5EF4-FFF2-40B4-BE49-F238E27FC236}">
                <a16:creationId xmlns:a16="http://schemas.microsoft.com/office/drawing/2014/main" id="{912CFFE6-2C4E-9BC5-E81C-0D0716B76113}"/>
              </a:ext>
            </a:extLst>
          </p:cNvPr>
          <p:cNvGraphicFramePr>
            <a:graphicFrameLocks noGrp="1"/>
          </p:cNvGraphicFramePr>
          <p:nvPr>
            <p:ph idx="1"/>
            <p:extLst>
              <p:ext uri="{D42A27DB-BD31-4B8C-83A1-F6EECF244321}">
                <p14:modId xmlns:p14="http://schemas.microsoft.com/office/powerpoint/2010/main" val="28518501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86988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412A1-1BA3-FAE6-58E1-FE0258FBD708}"/>
              </a:ext>
            </a:extLst>
          </p:cNvPr>
          <p:cNvSpPr>
            <a:spLocks noGrp="1"/>
          </p:cNvSpPr>
          <p:nvPr>
            <p:ph type="title"/>
          </p:nvPr>
        </p:nvSpPr>
        <p:spPr>
          <a:xfrm>
            <a:off x="841248" y="334644"/>
            <a:ext cx="10509504" cy="1076914"/>
          </a:xfrm>
        </p:spPr>
        <p:txBody>
          <a:bodyPr anchor="ctr">
            <a:normAutofit/>
          </a:bodyPr>
          <a:lstStyle/>
          <a:p>
            <a:r>
              <a:rPr lang="en-US" sz="3600" dirty="0"/>
              <a:t>Algorithm Performance</a:t>
            </a:r>
            <a:endParaRPr lang="en-GB" sz="3400"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AC5ADE1C-7F1F-A25A-4436-7D8B954F26FA}"/>
              </a:ext>
            </a:extLst>
          </p:cNvPr>
          <p:cNvGraphicFramePr>
            <a:graphicFrameLocks noGrp="1"/>
          </p:cNvGraphicFramePr>
          <p:nvPr>
            <p:ph idx="1"/>
            <p:extLst>
              <p:ext uri="{D42A27DB-BD31-4B8C-83A1-F6EECF244321}">
                <p14:modId xmlns:p14="http://schemas.microsoft.com/office/powerpoint/2010/main" val="520611979"/>
              </p:ext>
            </p:extLst>
          </p:nvPr>
        </p:nvGraphicFramePr>
        <p:xfrm>
          <a:off x="838200" y="2224265"/>
          <a:ext cx="10506458" cy="3561615"/>
        </p:xfrm>
        <a:graphic>
          <a:graphicData uri="http://schemas.openxmlformats.org/drawingml/2006/table">
            <a:tbl>
              <a:tblPr firstRow="1" firstCol="1" bandRow="1">
                <a:tableStyleId>{5C22544A-7EE6-4342-B048-85BDC9FD1C3A}</a:tableStyleId>
              </a:tblPr>
              <a:tblGrid>
                <a:gridCol w="3472424">
                  <a:extLst>
                    <a:ext uri="{9D8B030D-6E8A-4147-A177-3AD203B41FA5}">
                      <a16:colId xmlns:a16="http://schemas.microsoft.com/office/drawing/2014/main" val="886661574"/>
                    </a:ext>
                  </a:extLst>
                </a:gridCol>
                <a:gridCol w="1624084">
                  <a:extLst>
                    <a:ext uri="{9D8B030D-6E8A-4147-A177-3AD203B41FA5}">
                      <a16:colId xmlns:a16="http://schemas.microsoft.com/office/drawing/2014/main" val="1060259895"/>
                    </a:ext>
                  </a:extLst>
                </a:gridCol>
                <a:gridCol w="3873113">
                  <a:extLst>
                    <a:ext uri="{9D8B030D-6E8A-4147-A177-3AD203B41FA5}">
                      <a16:colId xmlns:a16="http://schemas.microsoft.com/office/drawing/2014/main" val="3731284928"/>
                    </a:ext>
                  </a:extLst>
                </a:gridCol>
                <a:gridCol w="1536837">
                  <a:extLst>
                    <a:ext uri="{9D8B030D-6E8A-4147-A177-3AD203B41FA5}">
                      <a16:colId xmlns:a16="http://schemas.microsoft.com/office/drawing/2014/main" val="697938663"/>
                    </a:ext>
                  </a:extLst>
                </a:gridCol>
              </a:tblGrid>
              <a:tr h="712323">
                <a:tc>
                  <a:txBody>
                    <a:bodyPr/>
                    <a:lstStyle/>
                    <a:p>
                      <a:pPr marL="0" marR="0">
                        <a:lnSpc>
                          <a:spcPct val="200000"/>
                        </a:lnSpc>
                        <a:spcBef>
                          <a:spcPts val="0"/>
                        </a:spcBef>
                        <a:spcAft>
                          <a:spcPts val="0"/>
                        </a:spcAft>
                      </a:pPr>
                      <a:r>
                        <a:rPr lang="en-US" sz="2400">
                          <a:effectLst/>
                        </a:rPr>
                        <a:t>Algorithm</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Kmeans</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Agglomerative clustering</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Dbscan</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extLst>
                  <a:ext uri="{0D108BD9-81ED-4DB2-BD59-A6C34878D82A}">
                    <a16:rowId xmlns:a16="http://schemas.microsoft.com/office/drawing/2014/main" val="51443447"/>
                  </a:ext>
                </a:extLst>
              </a:tr>
              <a:tr h="712323">
                <a:tc>
                  <a:txBody>
                    <a:bodyPr/>
                    <a:lstStyle/>
                    <a:p>
                      <a:pPr marL="0" marR="0">
                        <a:lnSpc>
                          <a:spcPct val="200000"/>
                        </a:lnSpc>
                        <a:spcBef>
                          <a:spcPts val="0"/>
                        </a:spcBef>
                        <a:spcAft>
                          <a:spcPts val="0"/>
                        </a:spcAft>
                      </a:pPr>
                      <a:r>
                        <a:rPr lang="en-US" sz="2400">
                          <a:effectLst/>
                        </a:rPr>
                        <a:t>WCSS</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83.813</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83.813</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83.813</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extLst>
                  <a:ext uri="{0D108BD9-81ED-4DB2-BD59-A6C34878D82A}">
                    <a16:rowId xmlns:a16="http://schemas.microsoft.com/office/drawing/2014/main" val="3918444913"/>
                  </a:ext>
                </a:extLst>
              </a:tr>
              <a:tr h="712323">
                <a:tc>
                  <a:txBody>
                    <a:bodyPr/>
                    <a:lstStyle/>
                    <a:p>
                      <a:pPr marL="0" marR="0">
                        <a:lnSpc>
                          <a:spcPct val="200000"/>
                        </a:lnSpc>
                        <a:spcBef>
                          <a:spcPts val="0"/>
                        </a:spcBef>
                        <a:spcAft>
                          <a:spcPts val="0"/>
                        </a:spcAft>
                      </a:pPr>
                      <a:r>
                        <a:rPr lang="en-US" sz="2400">
                          <a:effectLst/>
                        </a:rPr>
                        <a:t>BCSS</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24.549</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24.549</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24.549</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extLst>
                  <a:ext uri="{0D108BD9-81ED-4DB2-BD59-A6C34878D82A}">
                    <a16:rowId xmlns:a16="http://schemas.microsoft.com/office/drawing/2014/main" val="3156625346"/>
                  </a:ext>
                </a:extLst>
              </a:tr>
              <a:tr h="712323">
                <a:tc>
                  <a:txBody>
                    <a:bodyPr/>
                    <a:lstStyle/>
                    <a:p>
                      <a:pPr marL="0" marR="0">
                        <a:lnSpc>
                          <a:spcPct val="200000"/>
                        </a:lnSpc>
                        <a:spcBef>
                          <a:spcPts val="0"/>
                        </a:spcBef>
                        <a:spcAft>
                          <a:spcPts val="0"/>
                        </a:spcAft>
                      </a:pPr>
                      <a:r>
                        <a:rPr lang="en-US" sz="2400">
                          <a:effectLst/>
                        </a:rPr>
                        <a:t>silhouette_score</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0.45</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0.112</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0.1670</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extLst>
                  <a:ext uri="{0D108BD9-81ED-4DB2-BD59-A6C34878D82A}">
                    <a16:rowId xmlns:a16="http://schemas.microsoft.com/office/drawing/2014/main" val="1891350662"/>
                  </a:ext>
                </a:extLst>
              </a:tr>
              <a:tr h="712323">
                <a:tc>
                  <a:txBody>
                    <a:bodyPr/>
                    <a:lstStyle/>
                    <a:p>
                      <a:pPr marL="0" marR="0">
                        <a:lnSpc>
                          <a:spcPct val="200000"/>
                        </a:lnSpc>
                        <a:spcBef>
                          <a:spcPts val="0"/>
                        </a:spcBef>
                        <a:spcAft>
                          <a:spcPts val="0"/>
                        </a:spcAft>
                      </a:pPr>
                      <a:r>
                        <a:rPr lang="en-US" sz="2400">
                          <a:effectLst/>
                        </a:rPr>
                        <a:t>davies_bouldin_score</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0.8269</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a:effectLst/>
                        </a:rPr>
                        <a:t>3.3548</a:t>
                      </a:r>
                      <a:endParaRPr lang="en-GB" sz="220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tc>
                  <a:txBody>
                    <a:bodyPr/>
                    <a:lstStyle/>
                    <a:p>
                      <a:pPr marL="0" marR="0">
                        <a:lnSpc>
                          <a:spcPct val="200000"/>
                        </a:lnSpc>
                        <a:spcBef>
                          <a:spcPts val="0"/>
                        </a:spcBef>
                        <a:spcAft>
                          <a:spcPts val="0"/>
                        </a:spcAft>
                      </a:pPr>
                      <a:r>
                        <a:rPr lang="en-US" sz="2400" dirty="0">
                          <a:effectLst/>
                        </a:rPr>
                        <a:t>1.9515</a:t>
                      </a:r>
                      <a:endParaRPr lang="en-GB"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139595" marR="139595" marT="0" marB="0"/>
                </a:tc>
                <a:extLst>
                  <a:ext uri="{0D108BD9-81ED-4DB2-BD59-A6C34878D82A}">
                    <a16:rowId xmlns:a16="http://schemas.microsoft.com/office/drawing/2014/main" val="3446766934"/>
                  </a:ext>
                </a:extLst>
              </a:tr>
            </a:tbl>
          </a:graphicData>
        </a:graphic>
      </p:graphicFrame>
    </p:spTree>
    <p:extLst>
      <p:ext uri="{BB962C8B-B14F-4D97-AF65-F5344CB8AC3E}">
        <p14:creationId xmlns:p14="http://schemas.microsoft.com/office/powerpoint/2010/main" val="192809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darts on bullseye">
            <a:extLst>
              <a:ext uri="{FF2B5EF4-FFF2-40B4-BE49-F238E27FC236}">
                <a16:creationId xmlns:a16="http://schemas.microsoft.com/office/drawing/2014/main" id="{F2B9AB3F-B699-9E65-319C-1124007F9B5A}"/>
              </a:ext>
            </a:extLst>
          </p:cNvPr>
          <p:cNvPicPr>
            <a:picLocks noChangeAspect="1"/>
          </p:cNvPicPr>
          <p:nvPr/>
        </p:nvPicPr>
        <p:blipFill rotWithShape="1">
          <a:blip r:embed="rId2"/>
          <a:srcRect l="15844" r="90"/>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8DBE4E-0952-591F-542E-3DFF53491B7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Best Performing Algorithm</a:t>
            </a:r>
            <a:endParaRPr lang="en-GB"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F6708B-0562-6D21-DCCD-62D89BCFDE46}"/>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K-means had the highest score in terms of silhouette score and also the lowest in terms of Davis Bouldin Score hence K-means is the best of algorithm. DBSCAN followed in second place and finally the hierarchical clustering had the worse performance.</a:t>
            </a:r>
            <a:endParaRPr lang="en-GB" sz="1700">
              <a:solidFill>
                <a:schemeClr val="bg1"/>
              </a:solidFill>
            </a:endParaRPr>
          </a:p>
        </p:txBody>
      </p:sp>
    </p:spTree>
    <p:extLst>
      <p:ext uri="{BB962C8B-B14F-4D97-AF65-F5344CB8AC3E}">
        <p14:creationId xmlns:p14="http://schemas.microsoft.com/office/powerpoint/2010/main" val="3677159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B2D26A-86BF-06CF-8E27-CCD2380AD539}"/>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209E8CF5-DA44-C457-2EB6-6EC22B83DF96}"/>
              </a:ext>
            </a:extLst>
          </p:cNvPr>
          <p:cNvSpPr>
            <a:spLocks noGrp="1"/>
          </p:cNvSpPr>
          <p:nvPr>
            <p:ph type="title"/>
          </p:nvPr>
        </p:nvSpPr>
        <p:spPr>
          <a:xfrm>
            <a:off x="838200" y="365125"/>
            <a:ext cx="10515600" cy="1325563"/>
          </a:xfrm>
        </p:spPr>
        <p:txBody>
          <a:bodyPr>
            <a:normAutofit/>
          </a:bodyPr>
          <a:lstStyle/>
          <a:p>
            <a:r>
              <a:rPr lang="en-US">
                <a:solidFill>
                  <a:srgbClr val="FFFFFF"/>
                </a:solidFill>
              </a:rPr>
              <a:t>Analysis of Results</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72D113C1-0DB1-C2AE-8064-E738FEFFE6AE}"/>
              </a:ext>
            </a:extLst>
          </p:cNvPr>
          <p:cNvGraphicFramePr>
            <a:graphicFrameLocks noGrp="1"/>
          </p:cNvGraphicFramePr>
          <p:nvPr>
            <p:ph idx="1"/>
            <p:extLst>
              <p:ext uri="{D42A27DB-BD31-4B8C-83A1-F6EECF244321}">
                <p14:modId xmlns:p14="http://schemas.microsoft.com/office/powerpoint/2010/main" val="4086901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64823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E6BFD7-E144-29E8-0376-A289A5A23ED6}"/>
              </a:ext>
            </a:extLst>
          </p:cNvPr>
          <p:cNvPicPr>
            <a:picLocks noChangeAspect="1"/>
          </p:cNvPicPr>
          <p:nvPr/>
        </p:nvPicPr>
        <p:blipFill rotWithShape="1">
          <a:blip r:embed="rId2">
            <a:alphaModFix amt="35000"/>
          </a:blip>
          <a:srcRect t="6565" b="91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02CACA-6EFE-16BD-0425-2C2D59019B4E}"/>
              </a:ext>
            </a:extLst>
          </p:cNvPr>
          <p:cNvSpPr>
            <a:spLocks noGrp="1"/>
          </p:cNvSpPr>
          <p:nvPr>
            <p:ph type="title"/>
          </p:nvPr>
        </p:nvSpPr>
        <p:spPr>
          <a:xfrm>
            <a:off x="838200" y="365125"/>
            <a:ext cx="10515600" cy="1325563"/>
          </a:xfrm>
        </p:spPr>
        <p:txBody>
          <a:bodyPr>
            <a:normAutofit/>
          </a:bodyPr>
          <a:lstStyle/>
          <a:p>
            <a:r>
              <a:rPr lang="en-US">
                <a:solidFill>
                  <a:srgbClr val="FFFFFF"/>
                </a:solidFill>
              </a:rPr>
              <a:t>Analysis of Results ….</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9E51328A-056E-FD29-4871-FC65F2B2D362}"/>
              </a:ext>
            </a:extLst>
          </p:cNvPr>
          <p:cNvGraphicFramePr>
            <a:graphicFrameLocks noGrp="1"/>
          </p:cNvGraphicFramePr>
          <p:nvPr>
            <p:ph idx="1"/>
            <p:extLst>
              <p:ext uri="{D42A27DB-BD31-4B8C-83A1-F6EECF244321}">
                <p14:modId xmlns:p14="http://schemas.microsoft.com/office/powerpoint/2010/main" val="42078636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452725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FE1F-7B23-27C0-830C-09A94C14A8F2}"/>
              </a:ext>
            </a:extLst>
          </p:cNvPr>
          <p:cNvSpPr>
            <a:spLocks noGrp="1"/>
          </p:cNvSpPr>
          <p:nvPr>
            <p:ph type="title"/>
          </p:nvPr>
        </p:nvSpPr>
        <p:spPr/>
        <p:txBody>
          <a:bodyPr/>
          <a:lstStyle/>
          <a:p>
            <a:r>
              <a:rPr lang="en-US" dirty="0"/>
              <a:t>Plot of clusters	And Scatter plot of clusters</a:t>
            </a:r>
            <a:endParaRPr lang="en-GB" dirty="0"/>
          </a:p>
        </p:txBody>
      </p:sp>
      <p:pic>
        <p:nvPicPr>
          <p:cNvPr id="4" name="Content Placeholder 3">
            <a:extLst>
              <a:ext uri="{FF2B5EF4-FFF2-40B4-BE49-F238E27FC236}">
                <a16:creationId xmlns:a16="http://schemas.microsoft.com/office/drawing/2014/main" id="{A50A2177-5C7E-0F39-0135-839BECAA05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1" y="2454275"/>
            <a:ext cx="4985270" cy="3298825"/>
          </a:xfrm>
          <a:prstGeom prst="rect">
            <a:avLst/>
          </a:prstGeom>
          <a:noFill/>
          <a:ln>
            <a:noFill/>
          </a:ln>
        </p:spPr>
      </p:pic>
      <p:pic>
        <p:nvPicPr>
          <p:cNvPr id="5" name="Picture 4">
            <a:extLst>
              <a:ext uri="{FF2B5EF4-FFF2-40B4-BE49-F238E27FC236}">
                <a16:creationId xmlns:a16="http://schemas.microsoft.com/office/drawing/2014/main" id="{EF89F4A7-60E0-FFC3-26B3-A309BC81A2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8161" y="1964714"/>
            <a:ext cx="5538153" cy="4277946"/>
          </a:xfrm>
          <a:prstGeom prst="rect">
            <a:avLst/>
          </a:prstGeom>
          <a:noFill/>
          <a:ln>
            <a:noFill/>
          </a:ln>
        </p:spPr>
      </p:pic>
    </p:spTree>
    <p:extLst>
      <p:ext uri="{BB962C8B-B14F-4D97-AF65-F5344CB8AC3E}">
        <p14:creationId xmlns:p14="http://schemas.microsoft.com/office/powerpoint/2010/main" val="3258009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B0E3C06-9731-ED64-09C8-6F1AE5CE2E19}"/>
              </a:ext>
            </a:extLst>
          </p:cNvPr>
          <p:cNvPicPr>
            <a:picLocks noChangeAspect="1"/>
          </p:cNvPicPr>
          <p:nvPr/>
        </p:nvPicPr>
        <p:blipFill rotWithShape="1">
          <a:blip r:embed="rId2">
            <a:alphaModFix amt="35000"/>
          </a:blip>
          <a:srcRect t="1454" b="11336"/>
          <a:stretch/>
        </p:blipFill>
        <p:spPr>
          <a:xfrm>
            <a:off x="20" y="10"/>
            <a:ext cx="12191980" cy="6857990"/>
          </a:xfrm>
          <a:prstGeom prst="rect">
            <a:avLst/>
          </a:prstGeom>
        </p:spPr>
      </p:pic>
      <p:sp>
        <p:nvSpPr>
          <p:cNvPr id="2" name="Title 1">
            <a:extLst>
              <a:ext uri="{FF2B5EF4-FFF2-40B4-BE49-F238E27FC236}">
                <a16:creationId xmlns:a16="http://schemas.microsoft.com/office/drawing/2014/main" id="{F27AC1CE-58BE-FCF1-7FAF-0E5238C13AE4}"/>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 –  Importance of Clustering for Enhancing Marketing Strategies</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E3710D61-DDF3-41EC-3149-A49F21BC4166}"/>
              </a:ext>
            </a:extLst>
          </p:cNvPr>
          <p:cNvGraphicFramePr>
            <a:graphicFrameLocks noGrp="1"/>
          </p:cNvGraphicFramePr>
          <p:nvPr>
            <p:ph idx="1"/>
            <p:extLst>
              <p:ext uri="{D42A27DB-BD31-4B8C-83A1-F6EECF244321}">
                <p14:modId xmlns:p14="http://schemas.microsoft.com/office/powerpoint/2010/main" val="800351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61435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E146CC-C003-E092-5FF6-917D840C8A5B}"/>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5B605F0-A470-AB46-63D6-E0DC8F58A765}"/>
              </a:ext>
            </a:extLst>
          </p:cNvPr>
          <p:cNvSpPr>
            <a:spLocks noGrp="1"/>
          </p:cNvSpPr>
          <p:nvPr>
            <p:ph type="title"/>
          </p:nvPr>
        </p:nvSpPr>
        <p:spPr>
          <a:xfrm>
            <a:off x="838200" y="365125"/>
            <a:ext cx="10515600" cy="1325563"/>
          </a:xfrm>
        </p:spPr>
        <p:txBody>
          <a:bodyPr>
            <a:normAutofit/>
          </a:bodyPr>
          <a:lstStyle/>
          <a:p>
            <a:r>
              <a:rPr lang="en-US">
                <a:solidFill>
                  <a:srgbClr val="FFFFFF"/>
                </a:solidFill>
              </a:rPr>
              <a:t>Potential Benefits and Applications in Targeted Marketing Campaigns</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5D785626-3933-E721-87CF-910AADD956CC}"/>
              </a:ext>
            </a:extLst>
          </p:cNvPr>
          <p:cNvGraphicFramePr>
            <a:graphicFrameLocks noGrp="1"/>
          </p:cNvGraphicFramePr>
          <p:nvPr>
            <p:ph idx="1"/>
            <p:extLst>
              <p:ext uri="{D42A27DB-BD31-4B8C-83A1-F6EECF244321}">
                <p14:modId xmlns:p14="http://schemas.microsoft.com/office/powerpoint/2010/main" val="26549364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4409169"/>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CB9875E-648E-5E0E-D81C-13A9F83F0D05}"/>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2D70AC1-4685-D4A0-63FF-28F84616FE61}"/>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190CAEDF-F493-93D1-3459-2B430979C83A}"/>
              </a:ext>
            </a:extLst>
          </p:cNvPr>
          <p:cNvGraphicFramePr>
            <a:graphicFrameLocks noGrp="1"/>
          </p:cNvGraphicFramePr>
          <p:nvPr>
            <p:ph idx="1"/>
            <p:extLst>
              <p:ext uri="{D42A27DB-BD31-4B8C-83A1-F6EECF244321}">
                <p14:modId xmlns:p14="http://schemas.microsoft.com/office/powerpoint/2010/main" val="3637749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65467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DED70-140E-6FDA-2F76-E33F8984C4F7}"/>
              </a:ext>
            </a:extLst>
          </p:cNvPr>
          <p:cNvSpPr>
            <a:spLocks noGrp="1"/>
          </p:cNvSpPr>
          <p:nvPr>
            <p:ph idx="1"/>
          </p:nvPr>
        </p:nvSpPr>
        <p:spPr/>
        <p:txBody>
          <a:bodyPr/>
          <a:lstStyle/>
          <a:p>
            <a:pPr marL="0" indent="0">
              <a:buNone/>
            </a:pPr>
            <a:r>
              <a:rPr lang="en-US"/>
              <a:t>Target Variable Distribution	        Word Cloud (Most frequent words).</a:t>
            </a:r>
          </a:p>
          <a:p>
            <a:endParaRPr lang="en-US"/>
          </a:p>
          <a:p>
            <a:pPr marL="0" indent="0">
              <a:buNone/>
            </a:pPr>
            <a:endParaRPr lang="en-GB" dirty="0"/>
          </a:p>
        </p:txBody>
      </p:sp>
      <p:pic>
        <p:nvPicPr>
          <p:cNvPr id="4" name="Picture 3" descr="A blue square with white text&#10;&#10;Description automatically generated">
            <a:extLst>
              <a:ext uri="{FF2B5EF4-FFF2-40B4-BE49-F238E27FC236}">
                <a16:creationId xmlns:a16="http://schemas.microsoft.com/office/drawing/2014/main" id="{DBABD63B-7C89-40CA-BD24-920524A6CC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740" y="2323624"/>
            <a:ext cx="5486729" cy="3518217"/>
          </a:xfrm>
          <a:prstGeom prst="rect">
            <a:avLst/>
          </a:prstGeom>
          <a:noFill/>
          <a:ln>
            <a:noFill/>
          </a:ln>
        </p:spPr>
      </p:pic>
      <p:pic>
        <p:nvPicPr>
          <p:cNvPr id="5" name="Picture 4">
            <a:extLst>
              <a:ext uri="{FF2B5EF4-FFF2-40B4-BE49-F238E27FC236}">
                <a16:creationId xmlns:a16="http://schemas.microsoft.com/office/drawing/2014/main" id="{5ABCBA74-0844-0B02-AA40-513ED7120EB0}"/>
              </a:ext>
            </a:extLst>
          </p:cNvPr>
          <p:cNvPicPr>
            <a:picLocks noChangeAspect="1"/>
          </p:cNvPicPr>
          <p:nvPr/>
        </p:nvPicPr>
        <p:blipFill rotWithShape="1">
          <a:blip r:embed="rId3">
            <a:extLst>
              <a:ext uri="{28A0092B-C50C-407E-A947-70E740481C1C}">
                <a14:useLocalDpi xmlns:a14="http://schemas.microsoft.com/office/drawing/2010/main" val="0"/>
              </a:ext>
            </a:extLst>
          </a:blip>
          <a:srcRect t="4954"/>
          <a:stretch/>
        </p:blipFill>
        <p:spPr bwMode="auto">
          <a:xfrm>
            <a:off x="5641740" y="2311956"/>
            <a:ext cx="5939790" cy="33553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629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651F6-EEA5-8B35-87A3-33F6C3618E31}"/>
              </a:ext>
            </a:extLst>
          </p:cNvPr>
          <p:cNvSpPr>
            <a:spLocks noGrp="1"/>
          </p:cNvSpPr>
          <p:nvPr>
            <p:ph idx="1"/>
          </p:nvPr>
        </p:nvSpPr>
        <p:spPr/>
        <p:txBody>
          <a:bodyPr/>
          <a:lstStyle/>
          <a:p>
            <a:r>
              <a:rPr lang="en-US" dirty="0"/>
              <a:t>Message Length Distribution.                 Class Distribution (Pie chart).</a:t>
            </a:r>
            <a:endParaRPr lang="en-GB" dirty="0"/>
          </a:p>
          <a:p>
            <a:endParaRPr lang="en-US" dirty="0"/>
          </a:p>
          <a:p>
            <a:pPr marL="0" indent="0">
              <a:buNone/>
            </a:pPr>
            <a:endParaRPr lang="en-GB" dirty="0"/>
          </a:p>
        </p:txBody>
      </p:sp>
      <p:pic>
        <p:nvPicPr>
          <p:cNvPr id="4" name="Picture 3">
            <a:extLst>
              <a:ext uri="{FF2B5EF4-FFF2-40B4-BE49-F238E27FC236}">
                <a16:creationId xmlns:a16="http://schemas.microsoft.com/office/drawing/2014/main" id="{5964CED3-FA5C-803A-458B-3FB4D5C439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49" y="2823209"/>
            <a:ext cx="4778497" cy="2859134"/>
          </a:xfrm>
          <a:prstGeom prst="rect">
            <a:avLst/>
          </a:prstGeom>
          <a:noFill/>
          <a:ln>
            <a:noFill/>
          </a:ln>
        </p:spPr>
      </p:pic>
      <p:pic>
        <p:nvPicPr>
          <p:cNvPr id="5" name="Picture 4" descr="A screen shot of a chart&#10;&#10;Description automatically generated">
            <a:extLst>
              <a:ext uri="{FF2B5EF4-FFF2-40B4-BE49-F238E27FC236}">
                <a16:creationId xmlns:a16="http://schemas.microsoft.com/office/drawing/2014/main" id="{6A8E77A3-3169-6E16-68EB-EA8D01658B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47" b="7030"/>
          <a:stretch/>
        </p:blipFill>
        <p:spPr bwMode="auto">
          <a:xfrm>
            <a:off x="6544945" y="2260476"/>
            <a:ext cx="3807460" cy="38610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484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omputer script on a screen">
            <a:extLst>
              <a:ext uri="{FF2B5EF4-FFF2-40B4-BE49-F238E27FC236}">
                <a16:creationId xmlns:a16="http://schemas.microsoft.com/office/drawing/2014/main" id="{A706F61D-65B8-999F-EAB1-AD2A340B1E60}"/>
              </a:ext>
            </a:extLst>
          </p:cNvPr>
          <p:cNvPicPr>
            <a:picLocks noChangeAspect="1"/>
          </p:cNvPicPr>
          <p:nvPr/>
        </p:nvPicPr>
        <p:blipFill rotWithShape="1">
          <a:blip r:embed="rId2">
            <a:alphaModFix amt="35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AF6BD6-891B-4D5D-A2FD-84A5A8671C44}"/>
              </a:ext>
            </a:extLst>
          </p:cNvPr>
          <p:cNvSpPr>
            <a:spLocks noGrp="1"/>
          </p:cNvSpPr>
          <p:nvPr>
            <p:ph type="title"/>
          </p:nvPr>
        </p:nvSpPr>
        <p:spPr>
          <a:xfrm>
            <a:off x="838200" y="365125"/>
            <a:ext cx="10515600" cy="1325563"/>
          </a:xfrm>
        </p:spPr>
        <p:txBody>
          <a:bodyPr>
            <a:normAutofit/>
          </a:bodyPr>
          <a:lstStyle/>
          <a:p>
            <a:r>
              <a:rPr lang="en-GB">
                <a:solidFill>
                  <a:srgbClr val="FFFFFF"/>
                </a:solidFill>
              </a:rPr>
              <a:t>Preprocessing</a:t>
            </a:r>
          </a:p>
        </p:txBody>
      </p:sp>
      <p:sp>
        <p:nvSpPr>
          <p:cNvPr id="3" name="Content Placeholder 2">
            <a:extLst>
              <a:ext uri="{FF2B5EF4-FFF2-40B4-BE49-F238E27FC236}">
                <a16:creationId xmlns:a16="http://schemas.microsoft.com/office/drawing/2014/main" id="{79D783EE-E8CF-E543-7946-4EAF68EDFBE1}"/>
              </a:ext>
            </a:extLst>
          </p:cNvPr>
          <p:cNvSpPr>
            <a:spLocks noGrp="1"/>
          </p:cNvSpPr>
          <p:nvPr>
            <p:ph idx="1"/>
          </p:nvPr>
        </p:nvSpPr>
        <p:spPr>
          <a:xfrm>
            <a:off x="838200" y="1825625"/>
            <a:ext cx="10515600" cy="4351338"/>
          </a:xfrm>
        </p:spPr>
        <p:txBody>
          <a:bodyPr>
            <a:normAutofit/>
          </a:bodyPr>
          <a:lstStyle/>
          <a:p>
            <a:r>
              <a:rPr lang="en-GB" sz="1300">
                <a:solidFill>
                  <a:srgbClr val="FFFFFF"/>
                </a:solidFill>
              </a:rPr>
              <a:t>Handling missing data using (dropna()).</a:t>
            </a:r>
          </a:p>
          <a:p>
            <a:r>
              <a:rPr lang="en-GB" sz="1300">
                <a:solidFill>
                  <a:srgbClr val="FFFFFF"/>
                </a:solidFill>
              </a:rPr>
              <a:t>Removing duplicate instances (drop_duplicates()).</a:t>
            </a:r>
          </a:p>
          <a:p>
            <a:r>
              <a:rPr lang="en-GB" sz="1300">
                <a:solidFill>
                  <a:srgbClr val="FFFFFF"/>
                </a:solidFill>
              </a:rPr>
              <a:t>Text Cleaning:</a:t>
            </a:r>
          </a:p>
          <a:p>
            <a:pPr lvl="1"/>
            <a:r>
              <a:rPr lang="en-GB" sz="1300">
                <a:solidFill>
                  <a:srgbClr val="FFFFFF"/>
                </a:solidFill>
              </a:rPr>
              <a:t>Remove URLs, special characters, non-ASCII characters, numbers, stopwords.</a:t>
            </a:r>
          </a:p>
          <a:p>
            <a:pPr lvl="1"/>
            <a:r>
              <a:rPr lang="en-GB" sz="1300">
                <a:solidFill>
                  <a:srgbClr val="FFFFFF"/>
                </a:solidFill>
              </a:rPr>
              <a:t>Convert text to lowercase.</a:t>
            </a:r>
          </a:p>
          <a:p>
            <a:r>
              <a:rPr lang="en-GB" sz="1300">
                <a:solidFill>
                  <a:srgbClr val="FFFFFF"/>
                </a:solidFill>
              </a:rPr>
              <a:t>Train-Test Split (75% training, 25% validation).</a:t>
            </a:r>
          </a:p>
          <a:p>
            <a:r>
              <a:rPr lang="en-GB" sz="1300">
                <a:solidFill>
                  <a:srgbClr val="FFFFFF"/>
                </a:solidFill>
              </a:rPr>
              <a:t>Data transformation using CountVectorizer (bag of words)</a:t>
            </a:r>
          </a:p>
          <a:p>
            <a:pPr lvl="1"/>
            <a:r>
              <a:rPr lang="en-GB" sz="1300">
                <a:solidFill>
                  <a:srgbClr val="FFFFFF"/>
                </a:solidFill>
              </a:rPr>
              <a:t>Converts data into numeric feature vectors, representing word frequency</a:t>
            </a:r>
          </a:p>
          <a:p>
            <a:r>
              <a:rPr lang="en-GB" sz="1300">
                <a:solidFill>
                  <a:srgbClr val="FFFFFF"/>
                </a:solidFill>
              </a:rPr>
              <a:t>Feature extraction: </a:t>
            </a:r>
          </a:p>
          <a:p>
            <a:pPr lvl="1"/>
            <a:r>
              <a:rPr lang="en-GB" sz="1300">
                <a:solidFill>
                  <a:srgbClr val="FFFFFF"/>
                </a:solidFill>
              </a:rPr>
              <a:t>Text extracted and made into a bag  of words</a:t>
            </a:r>
          </a:p>
          <a:p>
            <a:pPr lvl="1"/>
            <a:r>
              <a:rPr lang="en-GB" sz="1300">
                <a:solidFill>
                  <a:srgbClr val="FFFFFF"/>
                </a:solidFill>
              </a:rPr>
              <a:t>Sparse Matrix conversion to handle memory constraint by converting feature vectors into a sparse matrix format</a:t>
            </a:r>
          </a:p>
        </p:txBody>
      </p:sp>
    </p:spTree>
    <p:extLst>
      <p:ext uri="{BB962C8B-B14F-4D97-AF65-F5344CB8AC3E}">
        <p14:creationId xmlns:p14="http://schemas.microsoft.com/office/powerpoint/2010/main" val="36724254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D44BD60-ABCA-5C31-1D44-5902850F601F}"/>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CF9781D-3A1F-AB7C-1F3C-457C5C38D752}"/>
              </a:ext>
            </a:extLst>
          </p:cNvPr>
          <p:cNvSpPr>
            <a:spLocks noGrp="1"/>
          </p:cNvSpPr>
          <p:nvPr>
            <p:ph type="title"/>
          </p:nvPr>
        </p:nvSpPr>
        <p:spPr>
          <a:xfrm>
            <a:off x="838200" y="365125"/>
            <a:ext cx="10515600" cy="1325563"/>
          </a:xfrm>
        </p:spPr>
        <p:txBody>
          <a:bodyPr>
            <a:normAutofit/>
          </a:bodyPr>
          <a:lstStyle/>
          <a:p>
            <a:r>
              <a:rPr lang="en-GB">
                <a:solidFill>
                  <a:srgbClr val="FFFFFF"/>
                </a:solidFill>
              </a:rPr>
              <a:t>Model Selection and Training</a:t>
            </a:r>
          </a:p>
        </p:txBody>
      </p:sp>
      <p:graphicFrame>
        <p:nvGraphicFramePr>
          <p:cNvPr id="16" name="Content Placeholder 2">
            <a:extLst>
              <a:ext uri="{FF2B5EF4-FFF2-40B4-BE49-F238E27FC236}">
                <a16:creationId xmlns:a16="http://schemas.microsoft.com/office/drawing/2014/main" id="{260B033A-ACD4-C152-CD16-58799A548707}"/>
              </a:ext>
            </a:extLst>
          </p:cNvPr>
          <p:cNvGraphicFramePr>
            <a:graphicFrameLocks noGrp="1"/>
          </p:cNvGraphicFramePr>
          <p:nvPr>
            <p:ph idx="1"/>
            <p:extLst>
              <p:ext uri="{D42A27DB-BD31-4B8C-83A1-F6EECF244321}">
                <p14:modId xmlns:p14="http://schemas.microsoft.com/office/powerpoint/2010/main" val="3737014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76493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2994</Words>
  <Application>Microsoft Office PowerPoint</Application>
  <PresentationFormat>Widescreen</PresentationFormat>
  <Paragraphs>365</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Times New Roman</vt:lpstr>
      <vt:lpstr>Office Theme</vt:lpstr>
      <vt:lpstr>Course Work 3: Machine Learning Project Report</vt:lpstr>
      <vt:lpstr>Introduction</vt:lpstr>
      <vt:lpstr>Classification Problem - Introduction</vt:lpstr>
      <vt:lpstr>Dataset Description</vt:lpstr>
      <vt:lpstr>Exploratory Data Analysis (EDA)</vt:lpstr>
      <vt:lpstr>PowerPoint Presentation</vt:lpstr>
      <vt:lpstr>PowerPoint Presentation</vt:lpstr>
      <vt:lpstr>Preprocessing</vt:lpstr>
      <vt:lpstr>Model Selection and Training</vt:lpstr>
      <vt:lpstr>Evaluation Metrics</vt:lpstr>
      <vt:lpstr>Confusion Matrix and ROC AUC</vt:lpstr>
      <vt:lpstr>Results and Analysis</vt:lpstr>
      <vt:lpstr>Conclusion – Summary of Project Approach</vt:lpstr>
      <vt:lpstr>Conclusion – Summary of Project Findings </vt:lpstr>
      <vt:lpstr>Conclusion – Importance of Effective Cyberbullying Detection</vt:lpstr>
      <vt:lpstr>Conclusion – Project’s Contribution to Safer Online Environment</vt:lpstr>
      <vt:lpstr>PART TWO </vt:lpstr>
      <vt:lpstr>Regression Problem - Introduction</vt:lpstr>
      <vt:lpstr>Dataset Description</vt:lpstr>
      <vt:lpstr>Exploratory Data Analysis (EDA)</vt:lpstr>
      <vt:lpstr>Display first few rows and summary statistics.</vt:lpstr>
      <vt:lpstr>Visualizations</vt:lpstr>
      <vt:lpstr>Visualizations</vt:lpstr>
      <vt:lpstr>Confusion Matrix</vt:lpstr>
      <vt:lpstr>Preprocessing</vt:lpstr>
      <vt:lpstr>Model Selection and Training</vt:lpstr>
      <vt:lpstr>Evaluation Metrics</vt:lpstr>
      <vt:lpstr>Results and Analysis</vt:lpstr>
      <vt:lpstr>Cross-Validation: Present predicted values for each K-value in the models.</vt:lpstr>
      <vt:lpstr>Scatter Plot: Show actual vs. predicted results And Residual Plot: Visualize residuals.</vt:lpstr>
      <vt:lpstr>Summary Of Regression Analysis And Model Performance.</vt:lpstr>
      <vt:lpstr>Importance Of Predicting Graduate Admission Chances.</vt:lpstr>
      <vt:lpstr>Potential Implications For Universities And Prospective Students.</vt:lpstr>
      <vt:lpstr>PART 3</vt:lpstr>
      <vt:lpstr>Clustering Problem - Introduction</vt:lpstr>
      <vt:lpstr>Dataset Description </vt:lpstr>
      <vt:lpstr>Exploratory Data Analysis (EDA)</vt:lpstr>
      <vt:lpstr>Overview: Display the head of the dataset and explore its shape.</vt:lpstr>
      <vt:lpstr>Summary Statistics: Provide insights into numerical attributes.</vt:lpstr>
      <vt:lpstr>Material Status Analysis: Visualize marital status after preprocessing.</vt:lpstr>
      <vt:lpstr>Income Distribution: Show income distribution after preprocessing.</vt:lpstr>
      <vt:lpstr>Age Distribution: Present age distribution after preprocessing.</vt:lpstr>
      <vt:lpstr>Spending Distribution: Display spending distribution.</vt:lpstr>
      <vt:lpstr>Preprocessing</vt:lpstr>
      <vt:lpstr>Confusion matrix of the dataset after preprocessing</vt:lpstr>
      <vt:lpstr>Model Selection and Training</vt:lpstr>
      <vt:lpstr>K-Means Clustering and Default parameters</vt:lpstr>
      <vt:lpstr>Agglomerative Clustering and default parameters</vt:lpstr>
      <vt:lpstr>DBSCAN and default parameters used</vt:lpstr>
      <vt:lpstr> Evaluation Metrics</vt:lpstr>
      <vt:lpstr>Algorithm Performance</vt:lpstr>
      <vt:lpstr>Best Performing Algorithm</vt:lpstr>
      <vt:lpstr>Analysis of Results</vt:lpstr>
      <vt:lpstr>Analysis of Results ….</vt:lpstr>
      <vt:lpstr>Plot of clusters And Scatter plot of clusters</vt:lpstr>
      <vt:lpstr>Conclusion –  Importance of Clustering for Enhancing Marketing Strategies</vt:lpstr>
      <vt:lpstr>Potential Benefits and Applications in Targeted Marketing Campaigns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Work 3: Machine Learning Project Report</dc:title>
  <dc:creator>SAFIANU, IBRAHIM ANYARS</dc:creator>
  <cp:lastModifiedBy>SAFIANU, IBRAHIM ANYARS</cp:lastModifiedBy>
  <cp:revision>4</cp:revision>
  <dcterms:created xsi:type="dcterms:W3CDTF">2023-07-26T11:49:45Z</dcterms:created>
  <dcterms:modified xsi:type="dcterms:W3CDTF">2023-07-26T22:45:17Z</dcterms:modified>
</cp:coreProperties>
</file>